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F0252-3C5F-4C40-A9B9-F2E9D194D4A8}" type="datetimeFigureOut">
              <a:rPr lang="es-CO" smtClean="0"/>
              <a:t>12/04/2018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77D5-B9F4-47A6-BBB6-31264064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1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043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5521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99126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551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4229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833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458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0539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07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0279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130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0680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56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25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44859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4486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1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323C-A8B9-4D0B-AC3C-339B3A30C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ISIS-2403 Arquitectura Empresarial </a:t>
            </a:r>
            <a:br>
              <a:rPr lang="es-CO" dirty="0"/>
            </a:br>
            <a:r>
              <a:rPr lang="es-CO" dirty="0"/>
              <a:t>Taller No. </a:t>
            </a:r>
            <a:r>
              <a:rPr lang="es-CO" dirty="0"/>
              <a:t>4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9048-4AD4-48B9-8109-C875E3755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2917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Juan Diego Correa              Camilo Sánchez</a:t>
            </a:r>
          </a:p>
          <a:p>
            <a:r>
              <a:rPr lang="es-CO" dirty="0"/>
              <a:t>Andrés Bejarano                   María Paula Franco</a:t>
            </a:r>
          </a:p>
          <a:p>
            <a:r>
              <a:rPr lang="es-CO" dirty="0"/>
              <a:t>Sebastián Ramos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C4E8-B706-446E-9891-B4EFC09A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dirty="0" smtClean="0"/>
              <a:t>12/04/2018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1553-84A8-4303-9A11-72BD36CC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Análisis PEST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8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Análisis de fuerzas de </a:t>
            </a:r>
            <a:r>
              <a:rPr lang="es-CO" b="1" dirty="0" err="1" smtClean="0">
                <a:solidFill>
                  <a:schemeClr val="accent3">
                    <a:lumMod val="75000"/>
                  </a:schemeClr>
                </a:solidFill>
              </a:rPr>
              <a:t>Porter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4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1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Análisis de ciclo de vida del producto SOAT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Modelo de negocio del SOAT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Modelo legal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9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7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Análisis financiero y de mercado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Análisis DOFA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241-2F12-488C-B4B3-2E28F6980106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09ED-8B8C-40C0-AA4C-4A6167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5A9-4398-4E8F-8131-92CB9377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 smtClean="0"/>
              <a:t>Modelo de negocio del SOAT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Modelo legal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financiero y de mercado</a:t>
            </a:r>
            <a:endParaRPr lang="es-CO" b="1" dirty="0"/>
          </a:p>
          <a:p>
            <a:pPr>
              <a:buFont typeface="+mj-lt"/>
              <a:buAutoNum type="arabicPeriod"/>
            </a:pPr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Análisis DOFA</a:t>
            </a:r>
            <a:endParaRPr lang="es-CO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/>
              <a:t>Análisis PEST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fuerzas de </a:t>
            </a:r>
            <a:r>
              <a:rPr lang="es-CO" dirty="0" err="1" smtClean="0"/>
              <a:t>Porter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 smtClean="0"/>
              <a:t>Análisis de ciclo de vida del producto SOAT</a:t>
            </a:r>
            <a:endParaRPr lang="es-C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90AC-EED7-497B-B802-D43F691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3A7B-0F65-4048-A9ED-018C2546A72D}" type="datetime1">
              <a:rPr lang="es-CO" smtClean="0"/>
              <a:t>12/04/2018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DDA-72C2-4064-8626-8F26C5B0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01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287</Words>
  <Application>Microsoft Office PowerPoint</Application>
  <PresentationFormat>Panorámica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Espiral</vt:lpstr>
      <vt:lpstr>ISIS-2403 Arquitectura Empresarial  Taller No. 4</vt:lpstr>
      <vt:lpstr>Agenda</vt:lpstr>
      <vt:lpstr>Agenda</vt:lpstr>
      <vt:lpstr>Presentación de PowerPoint</vt:lpstr>
      <vt:lpstr>Agenda</vt:lpstr>
      <vt:lpstr>Presentación de PowerPoint</vt:lpstr>
      <vt:lpstr>Agenda</vt:lpstr>
      <vt:lpstr>Presentación de PowerPoint</vt:lpstr>
      <vt:lpstr>Agenda</vt:lpstr>
      <vt:lpstr>Presentación de PowerPoint</vt:lpstr>
      <vt:lpstr>Agenda</vt:lpstr>
      <vt:lpstr>Presentación de PowerPoint</vt:lpstr>
      <vt:lpstr>Agenda</vt:lpstr>
      <vt:lpstr>Presentación de PowerPoint</vt:lpstr>
      <vt:lpstr>Agenda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ISIS-2403 Arquitectura Empresarial  Taller No. 1</dc:title>
  <dc:creator>Maria Paula Franco Guzman</dc:creator>
  <cp:lastModifiedBy>MARIA PAULA FRANCO GUZMAN</cp:lastModifiedBy>
  <cp:revision>20</cp:revision>
  <dcterms:created xsi:type="dcterms:W3CDTF">2018-02-07T14:29:38Z</dcterms:created>
  <dcterms:modified xsi:type="dcterms:W3CDTF">2018-04-12T14:16:53Z</dcterms:modified>
</cp:coreProperties>
</file>