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436" r:id="rId2"/>
    <p:sldId id="437" r:id="rId3"/>
    <p:sldId id="448" r:id="rId4"/>
    <p:sldId id="438" r:id="rId5"/>
    <p:sldId id="439" r:id="rId6"/>
    <p:sldId id="454" r:id="rId7"/>
    <p:sldId id="466" r:id="rId8"/>
    <p:sldId id="440" r:id="rId9"/>
    <p:sldId id="460" r:id="rId10"/>
    <p:sldId id="444" r:id="rId11"/>
    <p:sldId id="455" r:id="rId12"/>
    <p:sldId id="463" r:id="rId13"/>
    <p:sldId id="441" r:id="rId14"/>
    <p:sldId id="457" r:id="rId15"/>
    <p:sldId id="450" r:id="rId16"/>
    <p:sldId id="462" r:id="rId17"/>
    <p:sldId id="447" r:id="rId18"/>
    <p:sldId id="459" r:id="rId19"/>
    <p:sldId id="464" r:id="rId20"/>
    <p:sldId id="465" r:id="rId21"/>
    <p:sldId id="453" r:id="rId22"/>
    <p:sldId id="452" r:id="rId23"/>
    <p:sldId id="43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499D30-3723-9505-E0CD-9664B46E08F9}" name="Βασιλόπουλος Ιωάννης" initials="ΙΒ" userId="S::vasilop@upatras.gr::78c25f6f-5838-472b-a363-ee1a71e08c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CECE8"/>
          </a:solidFill>
        </a:fill>
      </a:tcStyle>
    </a:wholeTbl>
    <a:band1H>
      <a:tcStyle>
        <a:tcBdr/>
        <a:fill>
          <a:solidFill>
            <a:srgbClr val="F8D7CD"/>
          </a:solidFill>
        </a:fill>
      </a:tcStyle>
    </a:band1H>
    <a:band2H>
      <a:tcStyle>
        <a:tcBdr/>
      </a:tcStyle>
    </a:band2H>
    <a:band1V>
      <a:tcStyle>
        <a:tcBdr/>
        <a:fill>
          <a:solidFill>
            <a:srgbClr val="F8D7CD"/>
          </a:solidFill>
        </a:fill>
      </a:tcStyle>
    </a:band1V>
    <a:band2V>
      <a:tcStyle>
        <a:tcBdr/>
      </a:tcStyle>
    </a:band2V>
    <a:lastCol>
      <a:tcTxStyle b="on">
        <a:font>
          <a:latin typeface="+mn-lt"/>
          <a:ea typeface="+mn-ea"/>
          <a:cs typeface="+mn-cs"/>
        </a:font>
        <a:srgbClr val="FFFFFF"/>
      </a:tcTxStyle>
      <a:tcStyle>
        <a:tcBdr/>
        <a:fill>
          <a:solidFill>
            <a:srgbClr val="ED7D31"/>
          </a:solidFill>
        </a:fill>
      </a:tcStyle>
    </a:lastCol>
    <a:firstCol>
      <a:tcTxStyle b="on">
        <a:font>
          <a:latin typeface="+mn-lt"/>
          <a:ea typeface="+mn-ea"/>
          <a:cs typeface="+mn-cs"/>
        </a:font>
        <a:srgbClr val="FFFFFF"/>
      </a:tcTxStyle>
      <a:tcStyle>
        <a:tcBdr/>
        <a:fill>
          <a:solidFill>
            <a:srgbClr val="ED7D31"/>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ED7D31"/>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ED7D31"/>
          </a:solidFill>
        </a:fill>
      </a:tcStyle>
    </a:firstRow>
  </a:tblStyle>
  <a:tblStyle styleId="{69012ECD-51FC-41F1-AA8D-1B2483CD663E}" styleName="">
    <a:wholeTbl>
      <a:tcTxStyle>
        <a:font>
          <a:latin typeface="+mn-lt"/>
          <a:ea typeface="+mn-ea"/>
          <a:cs typeface="+mn-cs"/>
        </a:font>
        <a:srgbClr val="000000"/>
      </a:tcTxStyle>
      <a:tcStyle>
        <a:tcBdr>
          <a:left>
            <a:ln w="3172" cap="flat" cmpd="sng" algn="ctr">
              <a:solidFill>
                <a:srgbClr val="4472C4"/>
              </a:solidFill>
              <a:prstDash val="solid"/>
              <a:round/>
              <a:headEnd type="none" w="med" len="med"/>
              <a:tailEnd type="none" w="med" len="med"/>
            </a:ln>
          </a:left>
          <a:right>
            <a:ln w="3172" cap="flat" cmpd="sng" algn="ctr">
              <a:solidFill>
                <a:srgbClr val="4472C4"/>
              </a:solidFill>
              <a:prstDash val="solid"/>
              <a:round/>
              <a:headEnd type="none" w="med" len="med"/>
              <a:tailEnd type="none" w="med" len="med"/>
            </a:ln>
          </a:right>
          <a:top>
            <a:ln w="3172" cap="flat" cmpd="sng" algn="ctr">
              <a:solidFill>
                <a:srgbClr val="4472C4"/>
              </a:solidFill>
              <a:prstDash val="solid"/>
              <a:round/>
              <a:headEnd type="none" w="med" len="med"/>
              <a:tailEnd type="none" w="med" len="med"/>
            </a:ln>
          </a:top>
          <a:bottom>
            <a:ln w="3172" cap="flat" cmpd="sng" algn="ctr">
              <a:solidFill>
                <a:srgbClr val="4472C4"/>
              </a:solidFill>
              <a:prstDash val="solid"/>
              <a:round/>
              <a:headEnd type="none" w="med" len="med"/>
              <a:tailEnd type="none" w="med" len="med"/>
            </a:ln>
          </a:bottom>
        </a:tcBdr>
      </a:tcStyle>
    </a:wholeTbl>
    <a:band1H>
      <a:tcStyle>
        <a:tcBdr>
          <a:top>
            <a:ln w="3172" cap="flat" cmpd="sng" algn="ctr">
              <a:solidFill>
                <a:srgbClr val="4472C4"/>
              </a:solidFill>
              <a:prstDash val="solid"/>
              <a:round/>
              <a:headEnd type="none" w="med" len="med"/>
              <a:tailEnd type="none" w="med" len="med"/>
            </a:ln>
          </a:top>
          <a:bottom>
            <a:ln w="3172" cap="flat" cmpd="sng" algn="ctr">
              <a:solidFill>
                <a:srgbClr val="4472C4"/>
              </a:solidFill>
              <a:prstDash val="solid"/>
              <a:round/>
              <a:headEnd type="none" w="med" len="med"/>
              <a:tailEnd type="none" w="med" len="med"/>
            </a:ln>
          </a:bottom>
        </a:tcBdr>
      </a:tcStyle>
    </a:band1H>
    <a:band1V>
      <a:tcStyle>
        <a:tcBdr>
          <a:left>
            <a:ln w="3172" cap="flat" cmpd="sng" algn="ctr">
              <a:solidFill>
                <a:srgbClr val="4472C4"/>
              </a:solidFill>
              <a:prstDash val="solid"/>
              <a:round/>
              <a:headEnd type="none" w="med" len="med"/>
              <a:tailEnd type="none" w="med" len="med"/>
            </a:ln>
          </a:left>
          <a:right>
            <a:ln w="3172" cap="flat" cmpd="sng" algn="ctr">
              <a:solidFill>
                <a:srgbClr val="4472C4"/>
              </a:solidFill>
              <a:prstDash val="solid"/>
              <a:round/>
              <a:headEnd type="none" w="med" len="med"/>
              <a:tailEnd type="none" w="med" len="med"/>
            </a:ln>
          </a:right>
        </a:tcBdr>
      </a:tcStyle>
    </a:band1V>
    <a:band2V>
      <a:tcStyle>
        <a:tcBdr>
          <a:left>
            <a:ln w="3172" cap="flat" cmpd="sng" algn="ctr">
              <a:solidFill>
                <a:srgbClr val="4472C4"/>
              </a:solidFill>
              <a:prstDash val="solid"/>
              <a:round/>
              <a:headEnd type="none" w="med" len="med"/>
              <a:tailEnd type="none" w="med" len="med"/>
            </a:ln>
          </a:left>
          <a:right>
            <a:ln w="3172" cap="flat" cmpd="sng" algn="ctr">
              <a:solidFill>
                <a:srgbClr val="4472C4"/>
              </a:solidFill>
              <a:prstDash val="solid"/>
              <a:round/>
              <a:headEnd type="none" w="med" len="med"/>
              <a:tailEnd type="none" w="med" len="med"/>
            </a:ln>
          </a:right>
        </a:tcBdr>
      </a:tcStyle>
    </a:band2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4472C4"/>
              </a:solidFill>
              <a:prstDash val="solid"/>
              <a:round/>
              <a:headEnd type="none" w="med" len="med"/>
              <a:tailEnd type="none" w="med" len="med"/>
            </a:ln>
          </a:top>
        </a:tcBdr>
      </a:tcStyle>
    </a:lastRow>
    <a:firstRow>
      <a:tcTxStyle b="on">
        <a:font>
          <a:latin typeface="+mn-lt"/>
          <a:ea typeface="+mn-ea"/>
          <a:cs typeface="+mn-cs"/>
        </a:font>
        <a:srgbClr val="FFFFFF"/>
      </a:tcTxStyle>
      <a:tcStyle>
        <a:tcBdr/>
        <a:fill>
          <a:solidFill>
            <a:srgbClr val="4472C4"/>
          </a:solidFill>
        </a:fill>
      </a:tcStyle>
    </a:firstRow>
  </a:tblStyle>
  <a:tblStyle styleId="{F5AB1C69-6EDB-4FF4-983F-18BD219EF322}"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0F0F0"/>
          </a:solidFill>
        </a:fill>
      </a:tcStyle>
    </a:wholeTbl>
    <a:band1H>
      <a:tcStyle>
        <a:tcBdr/>
        <a:fill>
          <a:solidFill>
            <a:srgbClr val="E1E1E1"/>
          </a:solidFill>
        </a:fill>
      </a:tcStyle>
    </a:band1H>
    <a:band2H>
      <a:tcStyle>
        <a:tcBdr/>
      </a:tcStyle>
    </a:band2H>
    <a:band1V>
      <a:tcStyle>
        <a:tcBdr/>
        <a:fill>
          <a:solidFill>
            <a:srgbClr val="E1E1E1"/>
          </a:solidFill>
        </a:fill>
      </a:tcStyle>
    </a:band1V>
    <a:band2V>
      <a:tcStyle>
        <a:tcBdr/>
      </a:tcStyle>
    </a:band2V>
    <a:lastCol>
      <a:tcTxStyle b="on">
        <a:font>
          <a:latin typeface="+mn-lt"/>
          <a:ea typeface="+mn-ea"/>
          <a:cs typeface="+mn-cs"/>
        </a:font>
        <a:srgbClr val="FFFFFF"/>
      </a:tcTxStyle>
      <a:tcStyle>
        <a:tcBdr/>
        <a:fill>
          <a:solidFill>
            <a:srgbClr val="A5A5A5"/>
          </a:solidFill>
        </a:fill>
      </a:tcStyle>
    </a:lastCol>
    <a:firstCol>
      <a:tcTxStyle b="on">
        <a:font>
          <a:latin typeface="+mn-lt"/>
          <a:ea typeface="+mn-ea"/>
          <a:cs typeface="+mn-cs"/>
        </a:font>
        <a:srgbClr val="FFFFFF"/>
      </a:tcTxStyle>
      <a:tcStyle>
        <a:tcBdr/>
        <a:fill>
          <a:solidFill>
            <a:srgbClr val="A5A5A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A5A5A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A5A5A5"/>
          </a:solidFill>
        </a:fill>
      </a:tcStyle>
    </a:firstRow>
  </a:tblStyle>
  <a:tblStyle styleId="{00A15C55-8517-42AA-B614-E9B94910E393}"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FF4E7"/>
          </a:solidFill>
        </a:fill>
      </a:tcStyle>
    </a:wholeTbl>
    <a:band1H>
      <a:tcStyle>
        <a:tcBdr/>
        <a:fill>
          <a:solidFill>
            <a:srgbClr val="FFE8CB"/>
          </a:solidFill>
        </a:fill>
      </a:tcStyle>
    </a:band1H>
    <a:band2H>
      <a:tcStyle>
        <a:tcBdr/>
      </a:tcStyle>
    </a:band2H>
    <a:band1V>
      <a:tcStyle>
        <a:tcBdr/>
        <a:fill>
          <a:solidFill>
            <a:srgbClr val="FFE8CB"/>
          </a:solidFill>
        </a:fill>
      </a:tcStyle>
    </a:band1V>
    <a:band2V>
      <a:tcStyle>
        <a:tcBdr/>
      </a:tcStyle>
    </a:band2V>
    <a:lastCol>
      <a:tcTxStyle b="on">
        <a:font>
          <a:latin typeface="+mn-lt"/>
          <a:ea typeface="+mn-ea"/>
          <a:cs typeface="+mn-cs"/>
        </a:font>
        <a:srgbClr val="FFFFFF"/>
      </a:tcTxStyle>
      <a:tcStyle>
        <a:tcBdr/>
        <a:fill>
          <a:solidFill>
            <a:srgbClr val="FFC000"/>
          </a:solidFill>
        </a:fill>
      </a:tcStyle>
    </a:lastCol>
    <a:firstCol>
      <a:tcTxStyle b="on">
        <a:font>
          <a:latin typeface="+mn-lt"/>
          <a:ea typeface="+mn-ea"/>
          <a:cs typeface="+mn-cs"/>
        </a:font>
        <a:srgbClr val="FFFFFF"/>
      </a:tcTxStyle>
      <a:tcStyle>
        <a:tcBdr/>
        <a:fill>
          <a:solidFill>
            <a:srgbClr val="FFC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FFC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FFC000"/>
          </a:solidFill>
        </a:fill>
      </a:tcStyle>
    </a:firstRow>
  </a:tblStyle>
  <a:tblStyle styleId="{93296810-A885-4BE3-A3E7-6D5BEEA58F35}"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BF1E9"/>
          </a:solidFill>
        </a:fill>
      </a:tcStyle>
    </a:wholeTbl>
    <a:band1H>
      <a:tcStyle>
        <a:tcBdr/>
        <a:fill>
          <a:solidFill>
            <a:srgbClr val="D5E3CF"/>
          </a:solidFill>
        </a:fill>
      </a:tcStyle>
    </a:band1H>
    <a:band2H>
      <a:tcStyle>
        <a:tcBdr/>
      </a:tcStyle>
    </a:band2H>
    <a:band1V>
      <a:tcStyle>
        <a:tcBdr/>
        <a:fill>
          <a:solidFill>
            <a:srgbClr val="D5E3CF"/>
          </a:solidFill>
        </a:fill>
      </a:tcStyle>
    </a:band1V>
    <a:band2V>
      <a:tcStyle>
        <a:tcBdr/>
      </a:tcStyle>
    </a:band2V>
    <a:lastCol>
      <a:tcTxStyle b="on">
        <a:font>
          <a:latin typeface="+mn-lt"/>
          <a:ea typeface="+mn-ea"/>
          <a:cs typeface="+mn-cs"/>
        </a:font>
        <a:srgbClr val="FFFFFF"/>
      </a:tcTxStyle>
      <a:tcStyle>
        <a:tcBdr/>
        <a:fill>
          <a:solidFill>
            <a:srgbClr val="70AD47"/>
          </a:solidFill>
        </a:fill>
      </a:tcStyle>
    </a:lastCol>
    <a:firstCol>
      <a:tcTxStyle b="on">
        <a:font>
          <a:latin typeface="+mn-lt"/>
          <a:ea typeface="+mn-ea"/>
          <a:cs typeface="+mn-cs"/>
        </a:font>
        <a:srgbClr val="FFFFFF"/>
      </a:tcTxStyle>
      <a:tcStyle>
        <a:tcBdr/>
        <a:fill>
          <a:solidFill>
            <a:srgbClr val="70AD47"/>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70AD47"/>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70AD47"/>
          </a:solidFill>
        </a:fill>
      </a:tcStyle>
    </a:firstRow>
  </a:tblStyle>
  <a:tblStyle styleId="{1FECB4D8-DB02-4DC6-A0A2-4F2EBAE1DC90}" styleName="">
    <a:wholeTbl>
      <a:tcTxStyle>
        <a:font>
          <a:latin typeface="+mn-lt"/>
          <a:ea typeface="+mn-ea"/>
          <a:cs typeface="+mn-cs"/>
        </a:font>
        <a:srgbClr val="000000"/>
      </a:tcTxStyle>
      <a:tcStyle>
        <a:tcBdr>
          <a:left>
            <a:ln w="12701" cap="flat" cmpd="sng" algn="ctr">
              <a:solidFill>
                <a:srgbClr val="A5A5A5"/>
              </a:solidFill>
              <a:prstDash val="solid"/>
              <a:round/>
              <a:headEnd type="none" w="med" len="med"/>
              <a:tailEnd type="none" w="med" len="med"/>
            </a:ln>
          </a:left>
          <a:right>
            <a:ln w="12701" cap="flat" cmpd="sng" algn="ctr">
              <a:solidFill>
                <a:srgbClr val="A5A5A5"/>
              </a:solidFill>
              <a:prstDash val="solid"/>
              <a:round/>
              <a:headEnd type="none" w="med" len="med"/>
              <a:tailEnd type="none" w="med" len="med"/>
            </a:ln>
          </a:right>
          <a:top>
            <a:ln w="12701" cap="flat" cmpd="sng" algn="ctr">
              <a:solidFill>
                <a:srgbClr val="A5A5A5"/>
              </a:solidFill>
              <a:prstDash val="solid"/>
              <a:round/>
              <a:headEnd type="none" w="med" len="med"/>
              <a:tailEnd type="none" w="med" len="med"/>
            </a:ln>
          </a:top>
          <a:bottom>
            <a:ln w="12701" cap="flat" cmpd="sng" algn="ctr">
              <a:solidFill>
                <a:srgbClr val="A5A5A5"/>
              </a:solidFill>
              <a:prstDash val="solid"/>
              <a:round/>
              <a:headEnd type="none" w="med" len="med"/>
              <a:tailEnd type="none" w="med" len="med"/>
            </a:ln>
          </a:bottom>
        </a:tcBdr>
        <a:fill>
          <a:solidFill>
            <a:srgbClr val="FFFFFF"/>
          </a:solidFill>
        </a:fill>
      </a:tcStyle>
    </a:wholeTbl>
    <a:band1H>
      <a:tcStyle>
        <a:tcBdr/>
        <a:fill>
          <a:solidFill>
            <a:srgbClr val="F0F0F0"/>
          </a:solidFill>
        </a:fill>
      </a:tcStyle>
    </a:band1H>
    <a:band1V>
      <a:tcStyle>
        <a:tcBdr/>
        <a:fill>
          <a:solidFill>
            <a:srgbClr val="F0F0F0"/>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A5A5A5"/>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fill>
          <a:solidFill>
            <a:srgbClr val="A5A5A5"/>
          </a:solidFill>
        </a:fill>
      </a:tcStyle>
    </a:firstRow>
  </a:tblStyle>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72833802-FEF1-4C79-8D5D-14CF1EAF98D9}" styleName="">
    <a:wholeTbl>
      <a:tcTxStyle>
        <a:font>
          <a:latin typeface="+mn-lt"/>
          <a:ea typeface="+mn-ea"/>
          <a:cs typeface="+mn-cs"/>
        </a:font>
        <a:srgbClr val="000000"/>
      </a:tcTxStyle>
      <a:tcStyle>
        <a:tcBdr>
          <a:left>
            <a:ln w="3172" cap="flat" cmpd="sng" algn="ctr">
              <a:solidFill>
                <a:srgbClr val="ED7D31"/>
              </a:solidFill>
              <a:prstDash val="solid"/>
              <a:round/>
              <a:headEnd type="none" w="med" len="med"/>
              <a:tailEnd type="none" w="med" len="med"/>
            </a:ln>
          </a:left>
          <a:right>
            <a:ln w="3172" cap="flat" cmpd="sng" algn="ctr">
              <a:solidFill>
                <a:srgbClr val="ED7D31"/>
              </a:solidFill>
              <a:prstDash val="solid"/>
              <a:round/>
              <a:headEnd type="none" w="med" len="med"/>
              <a:tailEnd type="none" w="med" len="med"/>
            </a:ln>
          </a:right>
          <a:top>
            <a:ln w="3172" cap="flat" cmpd="sng" algn="ctr">
              <a:solidFill>
                <a:srgbClr val="ED7D31"/>
              </a:solidFill>
              <a:prstDash val="solid"/>
              <a:round/>
              <a:headEnd type="none" w="med" len="med"/>
              <a:tailEnd type="none" w="med" len="med"/>
            </a:ln>
          </a:top>
          <a:bottom>
            <a:ln w="3172" cap="flat" cmpd="sng" algn="ctr">
              <a:solidFill>
                <a:srgbClr val="ED7D31"/>
              </a:solidFill>
              <a:prstDash val="solid"/>
              <a:round/>
              <a:headEnd type="none" w="med" len="med"/>
              <a:tailEnd type="none" w="med" len="med"/>
            </a:ln>
          </a:bottom>
        </a:tcBdr>
      </a:tcStyle>
    </a:wholeTbl>
    <a:band1H>
      <a:tcStyle>
        <a:tcBdr>
          <a:top>
            <a:ln w="3172" cap="flat" cmpd="sng" algn="ctr">
              <a:solidFill>
                <a:srgbClr val="ED7D31"/>
              </a:solidFill>
              <a:prstDash val="solid"/>
              <a:round/>
              <a:headEnd type="none" w="med" len="med"/>
              <a:tailEnd type="none" w="med" len="med"/>
            </a:ln>
          </a:top>
          <a:bottom>
            <a:ln w="3172" cap="flat" cmpd="sng" algn="ctr">
              <a:solidFill>
                <a:srgbClr val="ED7D31"/>
              </a:solidFill>
              <a:prstDash val="solid"/>
              <a:round/>
              <a:headEnd type="none" w="med" len="med"/>
              <a:tailEnd type="none" w="med" len="med"/>
            </a:ln>
          </a:bottom>
        </a:tcBdr>
      </a:tcStyle>
    </a:band1H>
    <a:band1V>
      <a:tcStyle>
        <a:tcBdr>
          <a:left>
            <a:ln w="3172" cap="flat" cmpd="sng" algn="ctr">
              <a:solidFill>
                <a:srgbClr val="ED7D31"/>
              </a:solidFill>
              <a:prstDash val="solid"/>
              <a:round/>
              <a:headEnd type="none" w="med" len="med"/>
              <a:tailEnd type="none" w="med" len="med"/>
            </a:ln>
          </a:left>
          <a:right>
            <a:ln w="3172" cap="flat" cmpd="sng" algn="ctr">
              <a:solidFill>
                <a:srgbClr val="ED7D31"/>
              </a:solidFill>
              <a:prstDash val="solid"/>
              <a:round/>
              <a:headEnd type="none" w="med" len="med"/>
              <a:tailEnd type="none" w="med" len="med"/>
            </a:ln>
          </a:right>
        </a:tcBdr>
      </a:tcStyle>
    </a:band1V>
    <a:band2V>
      <a:tcStyle>
        <a:tcBdr>
          <a:left>
            <a:ln w="3172" cap="flat" cmpd="sng" algn="ctr">
              <a:solidFill>
                <a:srgbClr val="ED7D31"/>
              </a:solidFill>
              <a:prstDash val="solid"/>
              <a:round/>
              <a:headEnd type="none" w="med" len="med"/>
              <a:tailEnd type="none" w="med" len="med"/>
            </a:ln>
          </a:left>
          <a:right>
            <a:ln w="3172" cap="flat" cmpd="sng" algn="ctr">
              <a:solidFill>
                <a:srgbClr val="ED7D31"/>
              </a:solidFill>
              <a:prstDash val="solid"/>
              <a:round/>
              <a:headEnd type="none" w="med" len="med"/>
              <a:tailEnd type="none" w="med" len="med"/>
            </a:ln>
          </a:right>
        </a:tcBdr>
      </a:tcStyle>
    </a:band2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ED7D31"/>
              </a:solidFill>
              <a:prstDash val="solid"/>
              <a:round/>
              <a:headEnd type="none" w="med" len="med"/>
              <a:tailEnd type="none" w="med" len="med"/>
            </a:ln>
          </a:top>
        </a:tcBdr>
      </a:tcStyle>
    </a:lastRow>
    <a:firstRow>
      <a:tcTxStyle b="on">
        <a:font>
          <a:latin typeface="+mn-lt"/>
          <a:ea typeface="+mn-ea"/>
          <a:cs typeface="+mn-cs"/>
        </a:font>
        <a:srgbClr val="FFFFFF"/>
      </a:tcTxStyle>
      <a:tcStyle>
        <a:tcBdr/>
        <a:fill>
          <a:solidFill>
            <a:srgbClr val="ED7D31"/>
          </a:solidFill>
        </a:fill>
      </a:tcStyle>
    </a:firstRow>
  </a:tblStyle>
  <a:tblStyle styleId="{F2DE63D5-997A-4646-A377-4702673A728D}" styleName="">
    <a:wholeTbl>
      <a:tcTxStyle>
        <a:font>
          <a:latin typeface="+mn-lt"/>
          <a:ea typeface="+mn-ea"/>
          <a:cs typeface="+mn-cs"/>
        </a:font>
        <a:srgbClr val="000000"/>
      </a:tcTxStyle>
      <a:tcStyle>
        <a:tcBdr>
          <a:left>
            <a:ln w="3172" cap="flat" cmpd="sng" algn="ctr">
              <a:solidFill>
                <a:srgbClr val="A5A5A5"/>
              </a:solidFill>
              <a:prstDash val="solid"/>
              <a:round/>
              <a:headEnd type="none" w="med" len="med"/>
              <a:tailEnd type="none" w="med" len="med"/>
            </a:ln>
          </a:left>
          <a:right>
            <a:ln w="3172" cap="flat" cmpd="sng" algn="ctr">
              <a:solidFill>
                <a:srgbClr val="A5A5A5"/>
              </a:solidFill>
              <a:prstDash val="solid"/>
              <a:round/>
              <a:headEnd type="none" w="med" len="med"/>
              <a:tailEnd type="none" w="med" len="med"/>
            </a:ln>
          </a:right>
          <a:top>
            <a:ln w="3172" cap="flat" cmpd="sng" algn="ctr">
              <a:solidFill>
                <a:srgbClr val="A5A5A5"/>
              </a:solidFill>
              <a:prstDash val="solid"/>
              <a:round/>
              <a:headEnd type="none" w="med" len="med"/>
              <a:tailEnd type="none" w="med" len="med"/>
            </a:ln>
          </a:top>
          <a:bottom>
            <a:ln w="3172" cap="flat" cmpd="sng" algn="ctr">
              <a:solidFill>
                <a:srgbClr val="A5A5A5"/>
              </a:solidFill>
              <a:prstDash val="solid"/>
              <a:round/>
              <a:headEnd type="none" w="med" len="med"/>
              <a:tailEnd type="none" w="med" len="med"/>
            </a:ln>
          </a:bottom>
        </a:tcBdr>
      </a:tcStyle>
    </a:wholeTbl>
    <a:band1H>
      <a:tcStyle>
        <a:tcBdr>
          <a:top>
            <a:ln w="3172" cap="flat" cmpd="sng" algn="ctr">
              <a:solidFill>
                <a:srgbClr val="A5A5A5"/>
              </a:solidFill>
              <a:prstDash val="solid"/>
              <a:round/>
              <a:headEnd type="none" w="med" len="med"/>
              <a:tailEnd type="none" w="med" len="med"/>
            </a:ln>
          </a:top>
          <a:bottom>
            <a:ln w="3172" cap="flat" cmpd="sng" algn="ctr">
              <a:solidFill>
                <a:srgbClr val="A5A5A5"/>
              </a:solidFill>
              <a:prstDash val="solid"/>
              <a:round/>
              <a:headEnd type="none" w="med" len="med"/>
              <a:tailEnd type="none" w="med" len="med"/>
            </a:ln>
          </a:bottom>
        </a:tcBdr>
      </a:tcStyle>
    </a:band1H>
    <a:band1V>
      <a:tcStyle>
        <a:tcBdr>
          <a:left>
            <a:ln w="3172" cap="flat" cmpd="sng" algn="ctr">
              <a:solidFill>
                <a:srgbClr val="A5A5A5"/>
              </a:solidFill>
              <a:prstDash val="solid"/>
              <a:round/>
              <a:headEnd type="none" w="med" len="med"/>
              <a:tailEnd type="none" w="med" len="med"/>
            </a:ln>
          </a:left>
          <a:right>
            <a:ln w="3172" cap="flat" cmpd="sng" algn="ctr">
              <a:solidFill>
                <a:srgbClr val="A5A5A5"/>
              </a:solidFill>
              <a:prstDash val="solid"/>
              <a:round/>
              <a:headEnd type="none" w="med" len="med"/>
              <a:tailEnd type="none" w="med" len="med"/>
            </a:ln>
          </a:right>
        </a:tcBdr>
      </a:tcStyle>
    </a:band1V>
    <a:band2V>
      <a:tcStyle>
        <a:tcBdr>
          <a:left>
            <a:ln w="3172" cap="flat" cmpd="sng" algn="ctr">
              <a:solidFill>
                <a:srgbClr val="A5A5A5"/>
              </a:solidFill>
              <a:prstDash val="solid"/>
              <a:round/>
              <a:headEnd type="none" w="med" len="med"/>
              <a:tailEnd type="none" w="med" len="med"/>
            </a:ln>
          </a:left>
          <a:right>
            <a:ln w="3172" cap="flat" cmpd="sng" algn="ctr">
              <a:solidFill>
                <a:srgbClr val="A5A5A5"/>
              </a:solidFill>
              <a:prstDash val="solid"/>
              <a:round/>
              <a:headEnd type="none" w="med" len="med"/>
              <a:tailEnd type="none" w="med" len="med"/>
            </a:ln>
          </a:right>
        </a:tcBdr>
      </a:tcStyle>
    </a:band2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A5A5A5"/>
              </a:solidFill>
              <a:prstDash val="solid"/>
              <a:round/>
              <a:headEnd type="none" w="med" len="med"/>
              <a:tailEnd type="none" w="med" len="med"/>
            </a:ln>
          </a:top>
        </a:tcBdr>
      </a:tcStyle>
    </a:lastRow>
    <a:firstRow>
      <a:tcTxStyle b="on">
        <a:font>
          <a:latin typeface="+mn-lt"/>
          <a:ea typeface="+mn-ea"/>
          <a:cs typeface="+mn-cs"/>
        </a:font>
        <a:srgbClr val="FFFFFF"/>
      </a:tcTxStyle>
      <a:tcStyle>
        <a:tcBdr/>
        <a:fill>
          <a:solidFill>
            <a:srgbClr val="A5A5A5"/>
          </a:solidFill>
        </a:fill>
      </a:tcStyle>
    </a:firstRow>
  </a:tblStyle>
  <a:tblStyle styleId="{0E3FDE45-AF77-4B5C-9715-49D594BDF05E}" styleName="">
    <a:wholeTbl>
      <a:tcTxStyle>
        <a:font>
          <a:latin typeface="+mn-lt"/>
          <a:ea typeface="+mn-ea"/>
          <a:cs typeface="+mn-cs"/>
        </a:font>
        <a:srgbClr val="000000"/>
      </a:tcTxStyle>
      <a:tcStyle>
        <a:tcBdr>
          <a:top>
            <a:ln w="12701" cap="flat" cmpd="sng" algn="ctr">
              <a:solidFill>
                <a:srgbClr val="ED7D31"/>
              </a:solidFill>
              <a:prstDash val="solid"/>
              <a:round/>
              <a:headEnd type="none" w="med" len="med"/>
              <a:tailEnd type="none" w="med" len="med"/>
            </a:ln>
          </a:top>
          <a:bottom>
            <a:ln w="12701" cap="flat" cmpd="sng" algn="ctr">
              <a:solidFill>
                <a:srgbClr val="ED7D31"/>
              </a:solidFill>
              <a:prstDash val="solid"/>
              <a:round/>
              <a:headEnd type="none" w="med" len="med"/>
              <a:tailEnd type="none" w="med" len="med"/>
            </a:ln>
          </a:bottom>
        </a:tcBdr>
      </a:tcStyle>
    </a:wholeTbl>
    <a:band1H>
      <a:tcStyle>
        <a:tcBdr/>
        <a:fill>
          <a:solidFill>
            <a:srgbClr val="ED7D31"/>
          </a:solidFill>
        </a:fill>
      </a:tcStyle>
    </a:band1H>
    <a:band2H>
      <a:tcStyle>
        <a:tcBdr/>
      </a:tcStyle>
    </a:band2H>
    <a:band1V>
      <a:tcStyle>
        <a:tcBdr/>
        <a:fill>
          <a:solidFill>
            <a:srgbClr val="ED7D31"/>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ED7D31"/>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ED7D31"/>
              </a:solidFill>
              <a:prstDash val="solid"/>
              <a:round/>
              <a:headEnd type="none" w="med" len="med"/>
              <a:tailEnd type="none" w="med" len="med"/>
            </a:ln>
          </a:bottom>
        </a:tcBdr>
      </a:tcStyle>
    </a:firstRow>
  </a:tblStyle>
  <a:tblStyle styleId="{3B4B98B0-60AC-42C2-AFA5-B58CD77FA1E5}" styleName="">
    <a:wholeTbl>
      <a:tcTxStyle>
        <a:font>
          <a:latin typeface="+mn-lt"/>
          <a:ea typeface="+mn-ea"/>
          <a:cs typeface="+mn-cs"/>
        </a:font>
        <a:srgbClr val="000000"/>
      </a:tcTxStyle>
      <a:tcStyle>
        <a:tcBdr>
          <a:top>
            <a:ln w="12701" cap="flat" cmpd="sng" algn="ctr">
              <a:solidFill>
                <a:srgbClr val="4472C4"/>
              </a:solidFill>
              <a:prstDash val="solid"/>
              <a:round/>
              <a:headEnd type="none" w="med" len="med"/>
              <a:tailEnd type="none" w="med" len="med"/>
            </a:ln>
          </a:top>
          <a:bottom>
            <a:ln w="12701" cap="flat" cmpd="sng" algn="ctr">
              <a:solidFill>
                <a:srgbClr val="4472C4"/>
              </a:solidFill>
              <a:prstDash val="solid"/>
              <a:round/>
              <a:headEnd type="none" w="med" len="med"/>
              <a:tailEnd type="none" w="med" len="med"/>
            </a:ln>
          </a:bottom>
        </a:tcBdr>
      </a:tcStyle>
    </a:wholeTbl>
    <a:band1H>
      <a:tcStyle>
        <a:tcBdr/>
        <a:fill>
          <a:solidFill>
            <a:srgbClr val="4472C4"/>
          </a:solidFill>
        </a:fill>
      </a:tcStyle>
    </a:band1H>
    <a:band2H>
      <a:tcStyle>
        <a:tcBdr/>
      </a:tcStyle>
    </a:band2H>
    <a:band1V>
      <a:tcStyle>
        <a:tcBdr/>
        <a:fill>
          <a:solidFill>
            <a:srgbClr val="4472C4"/>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4472C4"/>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4472C4"/>
              </a:solidFill>
              <a:prstDash val="solid"/>
              <a:round/>
              <a:headEnd type="none" w="med" len="med"/>
              <a:tailEnd type="none" w="med" len="med"/>
            </a:ln>
          </a:bottom>
        </a:tcBdr>
      </a:tcStyle>
    </a:firstRow>
  </a:tblStyle>
  <a:tblStyle styleId="{69C7853C-536D-4A76-A0AE-DD22124D55A5}" styleName="">
    <a:wholeTbl>
      <a:tcTxStyle>
        <a:font>
          <a:latin typeface="+mn-lt"/>
          <a:ea typeface="+mn-ea"/>
          <a:cs typeface="+mn-cs"/>
        </a:font>
        <a:srgbClr val="000000"/>
      </a:tcTxStyle>
      <a:tcStyle>
        <a:tcBdr>
          <a:left>
            <a:ln w="3172" cap="flat" cmpd="sng" algn="ctr">
              <a:solidFill>
                <a:srgbClr val="A5A5A5"/>
              </a:solidFill>
              <a:prstDash val="solid"/>
              <a:round/>
              <a:headEnd type="none" w="med" len="med"/>
              <a:tailEnd type="none" w="med" len="med"/>
            </a:ln>
          </a:left>
          <a:right>
            <a:ln w="3172" cap="flat" cmpd="sng" algn="ctr">
              <a:solidFill>
                <a:srgbClr val="A5A5A5"/>
              </a:solidFill>
              <a:prstDash val="solid"/>
              <a:round/>
              <a:headEnd type="none" w="med" len="med"/>
              <a:tailEnd type="none" w="med" len="med"/>
            </a:ln>
          </a:right>
          <a:top>
            <a:ln w="3172" cap="flat" cmpd="sng" algn="ctr">
              <a:solidFill>
                <a:srgbClr val="A5A5A5"/>
              </a:solidFill>
              <a:prstDash val="solid"/>
              <a:round/>
              <a:headEnd type="none" w="med" len="med"/>
              <a:tailEnd type="none" w="med" len="med"/>
            </a:ln>
          </a:top>
          <a:bottom>
            <a:ln w="3172" cap="flat" cmpd="sng" algn="ctr">
              <a:solidFill>
                <a:srgbClr val="A5A5A5"/>
              </a:solidFill>
              <a:prstDash val="solid"/>
              <a:round/>
              <a:headEnd type="none" w="med" len="med"/>
              <a:tailEnd type="none" w="med" len="med"/>
            </a:ln>
          </a:bottom>
        </a:tcBdr>
        <a:fill>
          <a:solidFill>
            <a:srgbClr val="A5A5A5"/>
          </a:solidFill>
        </a:fill>
      </a:tcStyle>
    </a:wholeTbl>
    <a:band1H>
      <a:tcStyle>
        <a:tcBdr/>
        <a:fill>
          <a:solidFill>
            <a:srgbClr val="A5A5A5"/>
          </a:solidFill>
        </a:fill>
      </a:tcStyle>
    </a:band1H>
    <a:band2H>
      <a:tcStyle>
        <a:tcBdr/>
        <a:fill>
          <a:solidFill>
            <a:srgbClr val="A5A5A5"/>
          </a:solidFill>
        </a:fill>
      </a:tcStyle>
    </a:band2H>
    <a:band1V>
      <a:tcStyle>
        <a:tcBdr>
          <a:top>
            <a:ln w="3172" cap="flat" cmpd="sng" algn="ctr">
              <a:solidFill>
                <a:srgbClr val="A5A5A5"/>
              </a:solidFill>
              <a:prstDash val="solid"/>
              <a:round/>
              <a:headEnd type="none" w="med" len="med"/>
              <a:tailEnd type="none" w="med" len="med"/>
            </a:ln>
          </a:top>
          <a:bottom>
            <a:ln w="3172" cap="flat" cmpd="sng" algn="ctr">
              <a:solidFill>
                <a:srgbClr val="A5A5A5"/>
              </a:solidFill>
              <a:prstDash val="solid"/>
              <a:round/>
              <a:headEnd type="none" w="med" len="med"/>
              <a:tailEnd type="none" w="med" len="med"/>
            </a:ln>
          </a:bottom>
        </a:tcBdr>
        <a:fill>
          <a:solidFill>
            <a:srgbClr val="A5A5A5"/>
          </a:solidFill>
        </a:fill>
      </a:tcStyle>
    </a:band1V>
    <a:band2V>
      <a:tcStyle>
        <a:tcBdr/>
        <a:fill>
          <a:solidFill>
            <a:srgbClr val="A5A5A5"/>
          </a:solidFill>
        </a:fill>
      </a:tcStyle>
    </a:band2V>
    <a:lastCol>
      <a:tcTxStyle b="on">
        <a:font>
          <a:latin typeface=""/>
          <a:ea typeface=""/>
          <a:cs typeface=""/>
        </a:font>
      </a:tcTxStyle>
      <a:tcStyle>
        <a:tcBdr>
          <a:left>
            <a:ln w="3172" cap="flat" cmpd="sng" algn="ctr">
              <a:solidFill>
                <a:srgbClr val="A5A5A5"/>
              </a:solidFill>
              <a:prstDash val="solid"/>
              <a:round/>
              <a:headEnd type="none" w="med" len="med"/>
              <a:tailEnd type="none" w="med" len="med"/>
            </a:ln>
          </a:left>
          <a:right>
            <a:ln w="3172" cap="flat" cmpd="sng" algn="ctr">
              <a:solidFill>
                <a:srgbClr val="A5A5A5"/>
              </a:solidFill>
              <a:prstDash val="solid"/>
              <a:round/>
              <a:headEnd type="none" w="med" len="med"/>
              <a:tailEnd type="none" w="med" len="med"/>
            </a:ln>
          </a:right>
          <a:top>
            <a:ln w="3172" cap="flat" cmpd="sng" algn="ctr">
              <a:solidFill>
                <a:srgbClr val="A5A5A5"/>
              </a:solidFill>
              <a:prstDash val="solid"/>
              <a:round/>
              <a:headEnd type="none" w="med" len="med"/>
              <a:tailEnd type="none" w="med" len="med"/>
            </a:ln>
          </a:top>
          <a:bottom>
            <a:ln w="3172" cap="flat" cmpd="sng" algn="ctr">
              <a:solidFill>
                <a:srgbClr val="A5A5A5"/>
              </a:solidFill>
              <a:prstDash val="solid"/>
              <a:round/>
              <a:headEnd type="none" w="med" len="med"/>
              <a:tailEnd type="none" w="med" len="med"/>
            </a:ln>
          </a:bottom>
        </a:tcBdr>
        <a:fill>
          <a:solidFill>
            <a:srgbClr val="A5A5A5"/>
          </a:solidFill>
        </a:fill>
      </a:tcStyle>
    </a:lastCol>
    <a:firstCol>
      <a:tcTxStyle b="on">
        <a:font>
          <a:latin typeface=""/>
          <a:ea typeface=""/>
          <a:cs typeface=""/>
        </a:font>
      </a:tcTxStyle>
      <a:tcStyle>
        <a:tcBdr>
          <a:left>
            <a:ln w="3172" cap="flat" cmpd="sng" algn="ctr">
              <a:solidFill>
                <a:srgbClr val="A5A5A5"/>
              </a:solidFill>
              <a:prstDash val="solid"/>
              <a:round/>
              <a:headEnd type="none" w="med" len="med"/>
              <a:tailEnd type="none" w="med" len="med"/>
            </a:ln>
          </a:left>
          <a:right>
            <a:ln w="3172" cap="flat" cmpd="sng" algn="ctr">
              <a:solidFill>
                <a:srgbClr val="A5A5A5"/>
              </a:solidFill>
              <a:prstDash val="solid"/>
              <a:round/>
              <a:headEnd type="none" w="med" len="med"/>
              <a:tailEnd type="none" w="med" len="med"/>
            </a:ln>
          </a:right>
          <a:top>
            <a:ln w="3172" cap="flat" cmpd="sng" algn="ctr">
              <a:solidFill>
                <a:srgbClr val="A5A5A5"/>
              </a:solidFill>
              <a:prstDash val="solid"/>
              <a:round/>
              <a:headEnd type="none" w="med" len="med"/>
              <a:tailEnd type="none" w="med" len="med"/>
            </a:ln>
          </a:top>
          <a:bottom>
            <a:ln w="3172" cap="flat" cmpd="sng" algn="ctr">
              <a:solidFill>
                <a:srgbClr val="A5A5A5"/>
              </a:solidFill>
              <a:prstDash val="solid"/>
              <a:round/>
              <a:headEnd type="none" w="med" len="med"/>
              <a:tailEnd type="none" w="med" len="med"/>
            </a:ln>
          </a:bottom>
        </a:tcBdr>
        <a:fill>
          <a:solidFill>
            <a:srgbClr val="A5A5A5"/>
          </a:solidFill>
        </a:fill>
      </a:tcStyle>
    </a:firstCol>
    <a:lastRow>
      <a:tcTxStyle b="on">
        <a:font>
          <a:latin typeface=""/>
          <a:ea typeface=""/>
          <a:cs typeface=""/>
        </a:font>
      </a:tcTxStyle>
      <a:tcStyle>
        <a:tcBdr>
          <a:left>
            <a:ln w="3172" cap="flat" cmpd="sng" algn="ctr">
              <a:solidFill>
                <a:srgbClr val="A5A5A5"/>
              </a:solidFill>
              <a:prstDash val="solid"/>
              <a:round/>
              <a:headEnd type="none" w="med" len="med"/>
              <a:tailEnd type="none" w="med" len="med"/>
            </a:ln>
          </a:left>
          <a:right>
            <a:ln w="3172" cap="flat" cmpd="sng" algn="ctr">
              <a:solidFill>
                <a:srgbClr val="A5A5A5"/>
              </a:solidFill>
              <a:prstDash val="solid"/>
              <a:round/>
              <a:headEnd type="none" w="med" len="med"/>
              <a:tailEnd type="none" w="med" len="med"/>
            </a:ln>
          </a:right>
          <a:top>
            <a:ln w="3172" cap="flat" cmpd="sng" algn="ctr">
              <a:solidFill>
                <a:srgbClr val="A5A5A5"/>
              </a:solidFill>
              <a:prstDash val="solid"/>
              <a:round/>
              <a:headEnd type="none" w="med" len="med"/>
              <a:tailEnd type="none" w="med" len="med"/>
            </a:ln>
          </a:top>
          <a:bottom>
            <a:ln w="3172" cap="flat" cmpd="sng" algn="ctr">
              <a:solidFill>
                <a:srgbClr val="A5A5A5"/>
              </a:solidFill>
              <a:prstDash val="solid"/>
              <a:round/>
              <a:headEnd type="none" w="med" len="med"/>
              <a:tailEnd type="none" w="med" len="med"/>
            </a:ln>
          </a:bottom>
        </a:tcBdr>
        <a:fill>
          <a:solidFill>
            <a:srgbClr val="A5A5A5"/>
          </a:solidFill>
        </a:fill>
      </a:tcStyle>
    </a:lastRow>
    <a:firstRow>
      <a:tcTxStyle b="on">
        <a:font>
          <a:latin typeface="+mn-lt"/>
          <a:ea typeface="+mn-ea"/>
          <a:cs typeface="+mn-cs"/>
        </a:font>
        <a:srgbClr val="FFFFFF"/>
      </a:tcTxStyle>
      <a:tcStyle>
        <a:tcBdr>
          <a:left>
            <a:ln w="3172" cap="flat" cmpd="sng" algn="ctr">
              <a:solidFill>
                <a:srgbClr val="A5A5A5"/>
              </a:solidFill>
              <a:prstDash val="solid"/>
              <a:round/>
              <a:headEnd type="none" w="med" len="med"/>
              <a:tailEnd type="none" w="med" len="med"/>
            </a:ln>
          </a:left>
          <a:right>
            <a:ln w="3172" cap="flat" cmpd="sng" algn="ctr">
              <a:solidFill>
                <a:srgbClr val="A5A5A5"/>
              </a:solidFill>
              <a:prstDash val="solid"/>
              <a:round/>
              <a:headEnd type="none" w="med" len="med"/>
              <a:tailEnd type="none" w="med" len="med"/>
            </a:ln>
          </a:right>
          <a:top>
            <a:ln w="3172" cap="flat" cmpd="sng" algn="ctr">
              <a:solidFill>
                <a:srgbClr val="A5A5A5"/>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A5A5A5"/>
          </a:solidFill>
        </a:fill>
      </a:tcStyle>
    </a:firstRow>
  </a:tblStyle>
  <a:tblStyle styleId="{9DCAF9ED-07DC-4A11-8D7F-57B35C25682E}" styleName="">
    <a:wholeTbl>
      <a:tcTxStyle>
        <a:font>
          <a:latin typeface="+mn-lt"/>
          <a:ea typeface="+mn-ea"/>
          <a:cs typeface="+mn-cs"/>
        </a:font>
        <a:srgbClr val="000000"/>
      </a:tcTxStyle>
      <a:tcStyle>
        <a:tcBdr>
          <a:left>
            <a:ln w="12701" cap="flat" cmpd="sng" algn="ctr">
              <a:solidFill>
                <a:srgbClr val="ED7D31"/>
              </a:solidFill>
              <a:prstDash val="solid"/>
              <a:round/>
              <a:headEnd type="none" w="med" len="med"/>
              <a:tailEnd type="none" w="med" len="med"/>
            </a:ln>
          </a:left>
          <a:right>
            <a:ln w="12701" cap="flat" cmpd="sng" algn="ctr">
              <a:solidFill>
                <a:srgbClr val="ED7D31"/>
              </a:solidFill>
              <a:prstDash val="solid"/>
              <a:round/>
              <a:headEnd type="none" w="med" len="med"/>
              <a:tailEnd type="none" w="med" len="med"/>
            </a:ln>
          </a:right>
          <a:top>
            <a:ln w="12701" cap="flat" cmpd="sng" algn="ctr">
              <a:solidFill>
                <a:srgbClr val="ED7D31"/>
              </a:solidFill>
              <a:prstDash val="solid"/>
              <a:round/>
              <a:headEnd type="none" w="med" len="med"/>
              <a:tailEnd type="none" w="med" len="med"/>
            </a:ln>
          </a:top>
          <a:bottom>
            <a:ln w="12701" cap="flat" cmpd="sng" algn="ctr">
              <a:solidFill>
                <a:srgbClr val="ED7D31"/>
              </a:solidFill>
              <a:prstDash val="solid"/>
              <a:round/>
              <a:headEnd type="none" w="med" len="med"/>
              <a:tailEnd type="none" w="med" len="med"/>
            </a:ln>
          </a:bottom>
        </a:tcBdr>
        <a:fill>
          <a:solidFill>
            <a:srgbClr val="FFFFFF"/>
          </a:solidFill>
        </a:fill>
      </a:tcStyle>
    </a:wholeTbl>
    <a:band1H>
      <a:tcStyle>
        <a:tcBdr/>
        <a:fill>
          <a:solidFill>
            <a:srgbClr val="FCECE8"/>
          </a:solidFill>
        </a:fill>
      </a:tcStyle>
    </a:band1H>
    <a:band1V>
      <a:tcStyle>
        <a:tcBdr/>
        <a:fill>
          <a:solidFill>
            <a:srgbClr val="FCECE8"/>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ED7D31"/>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fill>
          <a:solidFill>
            <a:srgbClr val="ED7D3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16" autoAdjust="0"/>
  </p:normalViewPr>
  <p:slideViewPr>
    <p:cSldViewPr snapToGrid="0">
      <p:cViewPr varScale="1">
        <p:scale>
          <a:sx n="87" d="100"/>
          <a:sy n="87" d="100"/>
        </p:scale>
        <p:origin x="10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02A973-3F46-A3BF-79BF-F3D7A3627DB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CF339A4E-D2E4-A4C3-360C-38D833C84DCE}"/>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BCD0682-8B0D-4D4F-A4D8-116FADCB000B}"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6/24/2025</a:t>
            </a:fld>
            <a:endParaRPr lang="en-US"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834E4751-F05E-9F12-9BA6-DC9D7B566178}"/>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87EF468F-54B6-1703-C547-339A7B7D6BAE}"/>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CA1E2CF-0103-40AF-96BF-88E585ABF632}"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234310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3E6F09-E19E-AEF3-CB98-820F78E4B501}"/>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AE24ED92-C4B7-8C85-895C-20707CF77838}"/>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017BFD76-1B7A-410C-93FB-EF50DAC3E35D}" type="datetime1">
              <a:rPr lang="en-US"/>
              <a:pPr lvl="0"/>
              <a:t>6/24/2025</a:t>
            </a:fld>
            <a:endParaRPr lang="en-US"/>
          </a:p>
        </p:txBody>
      </p:sp>
      <p:sp>
        <p:nvSpPr>
          <p:cNvPr id="4" name="Slide Image Placeholder 3">
            <a:extLst>
              <a:ext uri="{FF2B5EF4-FFF2-40B4-BE49-F238E27FC236}">
                <a16:creationId xmlns:a16="http://schemas.microsoft.com/office/drawing/2014/main" id="{0A857871-EC0A-D533-68D2-C3835967422C}"/>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06722442-D624-03A8-4D0A-18DC37273C53}"/>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3498262-038B-AE44-78B7-E1AF1EE0ADA5}"/>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762FC74B-D4A7-EDCE-8C0E-10D5BD0557FB}"/>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1C20AD72-7F10-47A2-8342-8F1F2B3662DC}" type="slidenum">
              <a:t>‹#›</a:t>
            </a:fld>
            <a:endParaRPr lang="en-US"/>
          </a:p>
        </p:txBody>
      </p:sp>
    </p:spTree>
    <p:extLst>
      <p:ext uri="{BB962C8B-B14F-4D97-AF65-F5344CB8AC3E}">
        <p14:creationId xmlns:p14="http://schemas.microsoft.com/office/powerpoint/2010/main" val="1153362641"/>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0973EC-659A-C937-3AFB-74FFBB73071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8D31C8F-4F0A-A694-9B0A-416C7D1B442C}"/>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A52ACDD2-C59E-2DBC-5B81-03639B6ABE9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18A0FA1-EB46-4791-B9B1-07BAE70CD1A2}" type="slidenum">
              <a:t>1</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9EB429-1871-3021-F628-6F7BD8AA4B7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D9B4CFA-8666-F399-496B-FBFD469933AE}"/>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DC989FA2-C930-C3B1-B3DF-7019E30A7B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0159B38-D2E2-416F-B5E5-06721B0074DA}" type="slidenum">
              <a:t>23</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60C0AB-C6F6-83AB-21CC-0FDA5E100C6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1DFF26E-6522-3584-B73C-3441785AEB27}"/>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C84B3C25-724B-BDF1-81DA-8746F5EC29E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90D9186-EB60-4E90-B301-29916290F9E2}" type="slidenum">
              <a:t>2</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8700D5-0803-4610-A7EB-B6D6D33AC7B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3414CAA-C6AE-026D-97E3-4C417E206B00}"/>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4433E8F1-D8CB-88CF-28F5-BC4AE644EF0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DFED8A6-6F69-4888-BA28-42BC94AEDDA6}" type="slidenum">
              <a:t>4</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C4AD6E-70D7-1AA7-A2A2-26E346ADD78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BF19730-B14B-E9F8-1205-D68DC8A468B1}"/>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FF983FCC-F134-6C1A-DE62-1D17E36AD03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FF46D8-9408-48A2-B92A-0F5ED7E23CB1}" type="slidenum">
              <a:t>5</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BEAB8-04CC-F8BE-D068-C17D0791C0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258DC0-144C-69EC-60F9-521F8171526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7F4419-AEAD-70A0-C7FC-7E2861519D5B}"/>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718213C6-931F-FC1D-3E57-96E84B781CD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2E194E-E084-4434-821B-0B502044BF32}" type="slidenum">
              <a:t>6</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578732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296FC3-6B16-B942-9BC9-2A3D5229AE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D624F22-4B6D-194B-3851-F9AB21BD5820}"/>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F9A3CAEC-7C40-AD05-A42E-5E6A5D8744D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2E194E-E084-4434-821B-0B502044BF32}" type="slidenum">
              <a:t>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CA9E87-6BFC-A118-218B-E30E04F962C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D62CD31-214C-E8D3-A6CE-47846C805BA0}"/>
              </a:ext>
            </a:extLst>
          </p:cNvPr>
          <p:cNvSpPr txBox="1">
            <a:spLocks noGrp="1"/>
          </p:cNvSpPr>
          <p:nvPr>
            <p:ph type="body" sz="quarter" idx="1"/>
          </p:nvPr>
        </p:nvSpPr>
        <p:spPr/>
        <p:txBody>
          <a:bodyPr/>
          <a:lstStyle/>
          <a:p>
            <a:endParaRPr lang="el-GR" dirty="0"/>
          </a:p>
          <a:p>
            <a:endParaRPr lang="en-US" dirty="0"/>
          </a:p>
        </p:txBody>
      </p:sp>
      <p:sp>
        <p:nvSpPr>
          <p:cNvPr id="4" name="Slide Number Placeholder 3">
            <a:extLst>
              <a:ext uri="{FF2B5EF4-FFF2-40B4-BE49-F238E27FC236}">
                <a16:creationId xmlns:a16="http://schemas.microsoft.com/office/drawing/2014/main" id="{72A1FF40-9BFD-1429-D299-5DEBF5E4480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67BAF8E-F3CB-4F30-B1E6-9C6FB1CDD232}" type="slidenum">
              <a:t>10</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74AA4F-36DA-747A-625A-B8328B4D07F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BED5F6B-12D7-BC30-D3B6-DD8FC44A1609}"/>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F17C5081-7C97-D3B9-CAED-122CE6C52D5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43A848D-8EB2-4382-8EFA-F77C4410379A}" type="slidenum">
              <a:t>13</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D8325C-C532-0EF5-FF87-DE223CCA0E2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59993AA-62C7-4EA0-C363-05DB8BC35067}"/>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0F10E20F-977C-5824-30C3-8DF7E020B74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A39EDE7-4B80-45FB-BC18-D2F699AA667A}" type="slidenum">
              <a:t>17</a:t>
            </a:fld>
            <a:endParaRPr lang="en-US"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AB8FD367-8E0F-8A6B-3357-01CB17AF381E}"/>
              </a:ext>
            </a:extLst>
          </p:cNvPr>
          <p:cNvSpPr txBox="1">
            <a:spLocks noGrp="1"/>
          </p:cNvSpPr>
          <p:nvPr>
            <p:ph type="subTitle" idx="1"/>
          </p:nvPr>
        </p:nvSpPr>
        <p:spPr>
          <a:xfrm>
            <a:off x="1249326" y="4795287"/>
            <a:ext cx="8504276" cy="1084524"/>
          </a:xfrm>
        </p:spPr>
        <p:txBody>
          <a:bodyPr/>
          <a:lstStyle>
            <a:lvl1pPr marL="0" indent="0">
              <a:buNone/>
              <a:defRPr sz="1600" b="1" cap="all" spc="300"/>
            </a:lvl1pPr>
          </a:lstStyle>
          <a:p>
            <a:pPr lvl="0"/>
            <a:r>
              <a:rPr lang="en-US"/>
              <a:t>Click to edit Master subtitle style</a:t>
            </a:r>
          </a:p>
        </p:txBody>
      </p:sp>
      <p:sp>
        <p:nvSpPr>
          <p:cNvPr id="3" name="Date Placeholder 3">
            <a:extLst>
              <a:ext uri="{FF2B5EF4-FFF2-40B4-BE49-F238E27FC236}">
                <a16:creationId xmlns:a16="http://schemas.microsoft.com/office/drawing/2014/main" id="{6E2AC90A-A2FE-A5B3-6D51-77B56FEA1DE6}"/>
              </a:ext>
            </a:extLst>
          </p:cNvPr>
          <p:cNvSpPr txBox="1">
            <a:spLocks noGrp="1"/>
          </p:cNvSpPr>
          <p:nvPr>
            <p:ph type="dt" sz="half" idx="7"/>
          </p:nvPr>
        </p:nvSpPr>
        <p:spPr>
          <a:xfrm>
            <a:off x="8964704" y="6433206"/>
            <a:ext cx="2426442" cy="367844"/>
          </a:xfrm>
        </p:spPr>
        <p:txBody>
          <a:bodyPr/>
          <a:lstStyle>
            <a:lvl1pPr>
              <a:defRPr/>
            </a:lvl1pPr>
          </a:lstStyle>
          <a:p>
            <a:pPr lvl="0"/>
            <a:endParaRPr lang="en-US"/>
          </a:p>
        </p:txBody>
      </p:sp>
      <p:sp>
        <p:nvSpPr>
          <p:cNvPr id="4" name="Footer Placeholder 4">
            <a:extLst>
              <a:ext uri="{FF2B5EF4-FFF2-40B4-BE49-F238E27FC236}">
                <a16:creationId xmlns:a16="http://schemas.microsoft.com/office/drawing/2014/main" id="{DC165CA3-9270-30F0-4592-97F93CD39294}"/>
              </a:ext>
            </a:extLst>
          </p:cNvPr>
          <p:cNvSpPr txBox="1">
            <a:spLocks noGrp="1"/>
          </p:cNvSpPr>
          <p:nvPr>
            <p:ph type="ftr" sz="quarter" idx="9"/>
          </p:nvPr>
        </p:nvSpPr>
        <p:spPr/>
        <p:txBody>
          <a:bodyPr/>
          <a:lstStyle>
            <a:lvl1pPr>
              <a:defRPr/>
            </a:lvl1pPr>
          </a:lstStyle>
          <a:p>
            <a:pPr lvl="0"/>
            <a:endParaRPr lang="en-US"/>
          </a:p>
        </p:txBody>
      </p:sp>
    </p:spTree>
    <p:extLst>
      <p:ext uri="{BB962C8B-B14F-4D97-AF65-F5344CB8AC3E}">
        <p14:creationId xmlns:p14="http://schemas.microsoft.com/office/powerpoint/2010/main" val="172990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Vertical Text Placeholder 2">
            <a:extLst>
              <a:ext uri="{FF2B5EF4-FFF2-40B4-BE49-F238E27FC236}">
                <a16:creationId xmlns:a16="http://schemas.microsoft.com/office/drawing/2014/main" id="{02FE8BF7-2044-56F8-6334-15E0A0FA08DB}"/>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32E0E2BC-840F-B905-D495-5ADB0F7006C4}"/>
              </a:ext>
            </a:extLst>
          </p:cNvPr>
          <p:cNvSpPr txBox="1">
            <a:spLocks noGrp="1"/>
          </p:cNvSpPr>
          <p:nvPr>
            <p:ph type="dt" sz="half" idx="7"/>
          </p:nvPr>
        </p:nvSpPr>
        <p:spPr/>
        <p:txBody>
          <a:bodyPr/>
          <a:lstStyle>
            <a:lvl1pPr>
              <a:defRPr/>
            </a:lvl1pPr>
          </a:lstStyle>
          <a:p>
            <a:pPr lvl="0"/>
            <a:endParaRPr lang="en-US"/>
          </a:p>
        </p:txBody>
      </p:sp>
      <p:sp>
        <p:nvSpPr>
          <p:cNvPr id="4" name="Footer Placeholder 4">
            <a:extLst>
              <a:ext uri="{FF2B5EF4-FFF2-40B4-BE49-F238E27FC236}">
                <a16:creationId xmlns:a16="http://schemas.microsoft.com/office/drawing/2014/main" id="{B440E1E9-C8B0-9E2A-3702-C3A795514A48}"/>
              </a:ext>
            </a:extLst>
          </p:cNvPr>
          <p:cNvSpPr txBox="1">
            <a:spLocks noGrp="1"/>
          </p:cNvSpPr>
          <p:nvPr>
            <p:ph type="ftr" sz="quarter" idx="9"/>
          </p:nvPr>
        </p:nvSpPr>
        <p:spPr/>
        <p:txBody>
          <a:bodyPr/>
          <a:lstStyle>
            <a:lvl1pPr>
              <a:defRPr/>
            </a:lvl1pPr>
          </a:lstStyle>
          <a:p>
            <a:pPr lvl="0"/>
            <a:endParaRPr lang="en-US"/>
          </a:p>
        </p:txBody>
      </p:sp>
    </p:spTree>
    <p:extLst>
      <p:ext uri="{BB962C8B-B14F-4D97-AF65-F5344CB8AC3E}">
        <p14:creationId xmlns:p14="http://schemas.microsoft.com/office/powerpoint/2010/main" val="389927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ext Placeholder 2">
            <a:extLst>
              <a:ext uri="{FF2B5EF4-FFF2-40B4-BE49-F238E27FC236}">
                <a16:creationId xmlns:a16="http://schemas.microsoft.com/office/drawing/2014/main" id="{CBFE2320-3428-739E-B546-FD30D1C5EA59}"/>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1149EA6E-AF97-F94B-C802-7D59A6900304}"/>
              </a:ext>
            </a:extLst>
          </p:cNvPr>
          <p:cNvSpPr txBox="1">
            <a:spLocks noGrp="1"/>
          </p:cNvSpPr>
          <p:nvPr>
            <p:ph type="dt" sz="half" idx="7"/>
          </p:nvPr>
        </p:nvSpPr>
        <p:spPr/>
        <p:txBody>
          <a:bodyPr/>
          <a:lstStyle>
            <a:lvl1pPr>
              <a:defRPr/>
            </a:lvl1pPr>
          </a:lstStyle>
          <a:p>
            <a:pPr lvl="0"/>
            <a:endParaRPr lang="en-US"/>
          </a:p>
        </p:txBody>
      </p:sp>
      <p:sp>
        <p:nvSpPr>
          <p:cNvPr id="4" name="Footer Placeholder 4">
            <a:extLst>
              <a:ext uri="{FF2B5EF4-FFF2-40B4-BE49-F238E27FC236}">
                <a16:creationId xmlns:a16="http://schemas.microsoft.com/office/drawing/2014/main" id="{8F38092D-2290-36C9-8DE7-35113344B229}"/>
              </a:ext>
            </a:extLst>
          </p:cNvPr>
          <p:cNvSpPr txBox="1">
            <a:spLocks noGrp="1"/>
          </p:cNvSpPr>
          <p:nvPr>
            <p:ph type="ftr" sz="quarter" idx="9"/>
          </p:nvPr>
        </p:nvSpPr>
        <p:spPr/>
        <p:txBody>
          <a:bodyPr/>
          <a:lstStyle>
            <a:lvl1pPr>
              <a:defRPr/>
            </a:lvl1pPr>
          </a:lstStyle>
          <a:p>
            <a:pPr lvl="0"/>
            <a:endParaRPr lang="en-US"/>
          </a:p>
        </p:txBody>
      </p:sp>
    </p:spTree>
    <p:extLst>
      <p:ext uri="{BB962C8B-B14F-4D97-AF65-F5344CB8AC3E}">
        <p14:creationId xmlns:p14="http://schemas.microsoft.com/office/powerpoint/2010/main" val="4220172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1">
    <p:bg>
      <p:bgPr>
        <a:solidFill>
          <a:srgbClr val="18818C"/>
        </a:solidFill>
        <a:effectLst/>
      </p:bgPr>
    </p:bg>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695C196E-320D-8625-FA0D-00A672269364}"/>
              </a:ext>
            </a:extLst>
          </p:cNvPr>
          <p:cNvSpPr txBox="1">
            <a:spLocks noGrp="1"/>
          </p:cNvSpPr>
          <p:nvPr>
            <p:ph type="title"/>
          </p:nvPr>
        </p:nvSpPr>
        <p:spPr>
          <a:xfrm>
            <a:off x="994876" y="887635"/>
            <a:ext cx="10202244" cy="5094497"/>
          </a:xfrm>
        </p:spPr>
        <p:txBody>
          <a:bodyPr anchorCtr="1"/>
          <a:lstStyle>
            <a:lvl1pPr algn="ctr">
              <a:defRPr sz="4800">
                <a:solidFill>
                  <a:srgbClr val="F4F2EC"/>
                </a:solidFill>
              </a:defRPr>
            </a:lvl1pPr>
          </a:lstStyle>
          <a:p>
            <a:pPr lvl="0"/>
            <a:r>
              <a:rPr lang="en-US"/>
              <a:t>Click to add title</a:t>
            </a:r>
          </a:p>
        </p:txBody>
      </p:sp>
      <p:sp>
        <p:nvSpPr>
          <p:cNvPr id="3" name="Slide Number Placeholder 5">
            <a:extLst>
              <a:ext uri="{FF2B5EF4-FFF2-40B4-BE49-F238E27FC236}">
                <a16:creationId xmlns:a16="http://schemas.microsoft.com/office/drawing/2014/main" id="{51D95A47-BC2A-028A-4D52-11955BB73EC4}"/>
              </a:ext>
            </a:extLst>
          </p:cNvPr>
          <p:cNvSpPr txBox="1">
            <a:spLocks noGrp="1"/>
          </p:cNvSpPr>
          <p:nvPr>
            <p:ph type="sldNum" sz="quarter" idx="8"/>
          </p:nvPr>
        </p:nvSpPr>
        <p:spPr>
          <a:xfrm>
            <a:off x="10896603" y="5983102"/>
            <a:ext cx="1295403" cy="874897"/>
          </a:xfrm>
          <a:prstGeom prst="rect">
            <a:avLst/>
          </a:prstGeom>
        </p:spPr>
        <p:txBody>
          <a:bodyPr anchorCtr="1"/>
          <a:lstStyle>
            <a:lvl1pPr algn="ctr">
              <a:defRPr sz="1200"/>
            </a:lvl1pPr>
          </a:lstStyle>
          <a:p>
            <a:pPr lvl="0"/>
            <a:fld id="{BE95A9C9-626A-49AD-9623-787AAA597FDD}" type="slidenum">
              <a:t>‹#›</a:t>
            </a:fld>
            <a:endParaRPr lang="en-US"/>
          </a:p>
        </p:txBody>
      </p:sp>
      <p:sp>
        <p:nvSpPr>
          <p:cNvPr id="4" name="Rectangle 1">
            <a:extLst>
              <a:ext uri="{FF2B5EF4-FFF2-40B4-BE49-F238E27FC236}">
                <a16:creationId xmlns:a16="http://schemas.microsoft.com/office/drawing/2014/main" id="{2AE9F661-2732-1579-B676-BE8E81FA2193}"/>
              </a:ext>
              <a:ext uri="{C183D7F6-B498-43B3-948B-1728B52AA6E4}">
                <adec:decorative xmlns:adec="http://schemas.microsoft.com/office/drawing/2017/decorative" val="1"/>
              </a:ext>
            </a:extLst>
          </p:cNvPr>
          <p:cNvSpPr/>
          <p:nvPr/>
        </p:nvSpPr>
        <p:spPr>
          <a:xfrm rot="5400013">
            <a:off x="-2990938" y="2990939"/>
            <a:ext cx="6855805" cy="873928"/>
          </a:xfrm>
          <a:prstGeom prst="rect">
            <a:avLst/>
          </a:prstGeom>
          <a:solidFill>
            <a:srgbClr val="0C404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5" name="Rectangle 4">
            <a:extLst>
              <a:ext uri="{FF2B5EF4-FFF2-40B4-BE49-F238E27FC236}">
                <a16:creationId xmlns:a16="http://schemas.microsoft.com/office/drawing/2014/main" id="{97A01A5B-3E42-A197-0498-562E872EF683}"/>
              </a:ext>
              <a:ext uri="{C183D7F6-B498-43B3-948B-1728B52AA6E4}">
                <adec:decorative xmlns:adec="http://schemas.microsoft.com/office/drawing/2017/decorative" val="1"/>
              </a:ext>
            </a:extLst>
          </p:cNvPr>
          <p:cNvSpPr/>
          <p:nvPr/>
        </p:nvSpPr>
        <p:spPr>
          <a:xfrm>
            <a:off x="0" y="5983102"/>
            <a:ext cx="12191996" cy="873928"/>
          </a:xfrm>
          <a:prstGeom prst="rect">
            <a:avLst/>
          </a:prstGeom>
          <a:solidFill>
            <a:srgbClr val="12616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6" name="Freeform 21">
            <a:extLst>
              <a:ext uri="{FF2B5EF4-FFF2-40B4-BE49-F238E27FC236}">
                <a16:creationId xmlns:a16="http://schemas.microsoft.com/office/drawing/2014/main" id="{4781D4C2-4157-132A-31F6-EE8CDCD0D642}"/>
              </a:ext>
              <a:ext uri="{C183D7F6-B498-43B3-948B-1728B52AA6E4}">
                <adec:decorative xmlns:adec="http://schemas.microsoft.com/office/drawing/2017/decorative" val="1"/>
              </a:ext>
            </a:extLst>
          </p:cNvPr>
          <p:cNvSpPr/>
          <p:nvPr/>
        </p:nvSpPr>
        <p:spPr>
          <a:xfrm flipV="1">
            <a:off x="8981492" y="0"/>
            <a:ext cx="3200354" cy="3200317"/>
          </a:xfrm>
          <a:custGeom>
            <a:avLst/>
            <a:gdLst>
              <a:gd name="f0" fmla="val 10800000"/>
              <a:gd name="f1" fmla="val 5400000"/>
              <a:gd name="f2" fmla="val 180"/>
              <a:gd name="f3" fmla="val w"/>
              <a:gd name="f4" fmla="val h"/>
              <a:gd name="f5" fmla="val 0"/>
              <a:gd name="f6" fmla="val 3200357"/>
              <a:gd name="f7" fmla="val 3200320"/>
              <a:gd name="f8" fmla="val 159536"/>
              <a:gd name="f9" fmla="val 3196412"/>
              <a:gd name="f10" fmla="val 1798363"/>
              <a:gd name="f11" fmla="val 3115939"/>
              <a:gd name="f12" fmla="val 3113157"/>
              <a:gd name="f13" fmla="val 1802765"/>
              <a:gd name="f14" fmla="val 3196195"/>
              <a:gd name="f15" fmla="val 164613"/>
              <a:gd name="f16" fmla="+- 0 0 -90"/>
              <a:gd name="f17" fmla="*/ f3 1 3200357"/>
              <a:gd name="f18" fmla="*/ f4 1 3200320"/>
              <a:gd name="f19" fmla="+- f7 0 f5"/>
              <a:gd name="f20" fmla="+- f6 0 f5"/>
              <a:gd name="f21" fmla="*/ f16 f0 1"/>
              <a:gd name="f22" fmla="*/ f20 1 3200357"/>
              <a:gd name="f23" fmla="*/ f19 1 3200320"/>
              <a:gd name="f24" fmla="*/ 3200357 f20 1"/>
              <a:gd name="f25" fmla="*/ 0 f19 1"/>
              <a:gd name="f26" fmla="*/ 3200320 f19 1"/>
              <a:gd name="f27" fmla="*/ 0 f20 1"/>
              <a:gd name="f28" fmla="*/ 159536 f20 1"/>
              <a:gd name="f29" fmla="*/ 3196412 f19 1"/>
              <a:gd name="f30" fmla="*/ 3196195 f20 1"/>
              <a:gd name="f31" fmla="*/ 164613 f19 1"/>
              <a:gd name="f32" fmla="*/ f21 1 f2"/>
              <a:gd name="f33" fmla="*/ f24 1 3200357"/>
              <a:gd name="f34" fmla="*/ f25 1 3200320"/>
              <a:gd name="f35" fmla="*/ f26 1 3200320"/>
              <a:gd name="f36" fmla="*/ f27 1 3200357"/>
              <a:gd name="f37" fmla="*/ f28 1 3200357"/>
              <a:gd name="f38" fmla="*/ f29 1 3200320"/>
              <a:gd name="f39" fmla="*/ f30 1 3200357"/>
              <a:gd name="f40" fmla="*/ f31 1 3200320"/>
              <a:gd name="f41" fmla="*/ f5 1 f22"/>
              <a:gd name="f42" fmla="*/ f6 1 f22"/>
              <a:gd name="f43" fmla="*/ f5 1 f23"/>
              <a:gd name="f44" fmla="*/ f7 1 f23"/>
              <a:gd name="f45" fmla="+- f32 0 f1"/>
              <a:gd name="f46" fmla="*/ f33 1 f22"/>
              <a:gd name="f47" fmla="*/ f34 1 f23"/>
              <a:gd name="f48" fmla="*/ f35 1 f23"/>
              <a:gd name="f49" fmla="*/ f36 1 f22"/>
              <a:gd name="f50" fmla="*/ f37 1 f22"/>
              <a:gd name="f51" fmla="*/ f38 1 f23"/>
              <a:gd name="f52" fmla="*/ f39 1 f22"/>
              <a:gd name="f53" fmla="*/ f40 1 f23"/>
              <a:gd name="f54" fmla="*/ f41 f17 1"/>
              <a:gd name="f55" fmla="*/ f42 f17 1"/>
              <a:gd name="f56" fmla="*/ f44 f18 1"/>
              <a:gd name="f57" fmla="*/ f43 f18 1"/>
              <a:gd name="f58" fmla="*/ f46 f17 1"/>
              <a:gd name="f59" fmla="*/ f47 f18 1"/>
              <a:gd name="f60" fmla="*/ f48 f18 1"/>
              <a:gd name="f61" fmla="*/ f49 f17 1"/>
              <a:gd name="f62" fmla="*/ f50 f17 1"/>
              <a:gd name="f63" fmla="*/ f51 f18 1"/>
              <a:gd name="f64" fmla="*/ f52 f17 1"/>
              <a:gd name="f65" fmla="*/ f53 f18 1"/>
            </a:gdLst>
            <a:ahLst/>
            <a:cxnLst>
              <a:cxn ang="3cd4">
                <a:pos x="hc" y="t"/>
              </a:cxn>
              <a:cxn ang="0">
                <a:pos x="r" y="vc"/>
              </a:cxn>
              <a:cxn ang="cd4">
                <a:pos x="hc" y="b"/>
              </a:cxn>
              <a:cxn ang="cd2">
                <a:pos x="l" y="vc"/>
              </a:cxn>
              <a:cxn ang="f45">
                <a:pos x="f58" y="f59"/>
              </a:cxn>
              <a:cxn ang="f45">
                <a:pos x="f58" y="f60"/>
              </a:cxn>
              <a:cxn ang="f45">
                <a:pos x="f61" y="f60"/>
              </a:cxn>
              <a:cxn ang="f45">
                <a:pos x="f62" y="f63"/>
              </a:cxn>
              <a:cxn ang="f45">
                <a:pos x="f64" y="f65"/>
              </a:cxn>
              <a:cxn ang="f45">
                <a:pos x="f58" y="f59"/>
              </a:cxn>
            </a:cxnLst>
            <a:rect l="f54" t="f57" r="f55" b="f56"/>
            <a:pathLst>
              <a:path w="3200357" h="3200320">
                <a:moveTo>
                  <a:pt x="f6" y="f5"/>
                </a:moveTo>
                <a:lnTo>
                  <a:pt x="f6" y="f7"/>
                </a:lnTo>
                <a:lnTo>
                  <a:pt x="f5" y="f7"/>
                </a:lnTo>
                <a:lnTo>
                  <a:pt x="f8" y="f9"/>
                </a:lnTo>
                <a:cubicBezTo>
                  <a:pt x="f10" y="f11"/>
                  <a:pt x="f12" y="f13"/>
                  <a:pt x="f14" y="f15"/>
                </a:cubicBezTo>
                <a:lnTo>
                  <a:pt x="f6" y="f5"/>
                </a:lnTo>
                <a:close/>
              </a:path>
            </a:pathLst>
          </a:custGeom>
          <a:solidFill>
            <a:srgbClr val="0C404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7" name="Freeform 22">
            <a:extLst>
              <a:ext uri="{FF2B5EF4-FFF2-40B4-BE49-F238E27FC236}">
                <a16:creationId xmlns:a16="http://schemas.microsoft.com/office/drawing/2014/main" id="{0EB8547C-068C-4609-E5F5-8A80D89F0829}"/>
              </a:ext>
              <a:ext uri="{C183D7F6-B498-43B3-948B-1728B52AA6E4}">
                <adec:decorative xmlns:adec="http://schemas.microsoft.com/office/drawing/2017/decorative" val="1"/>
              </a:ext>
            </a:extLst>
          </p:cNvPr>
          <p:cNvSpPr/>
          <p:nvPr/>
        </p:nvSpPr>
        <p:spPr>
          <a:xfrm flipH="1" flipV="1">
            <a:off x="0" y="-9"/>
            <a:ext cx="1745671" cy="877824"/>
          </a:xfrm>
          <a:custGeom>
            <a:avLst/>
            <a:gdLst>
              <a:gd name="f0" fmla="val 10800000"/>
              <a:gd name="f1" fmla="val 5400000"/>
              <a:gd name="f2" fmla="val 180"/>
              <a:gd name="f3" fmla="val w"/>
              <a:gd name="f4" fmla="val h"/>
              <a:gd name="f5" fmla="val 0"/>
              <a:gd name="f6" fmla="val 4572000"/>
              <a:gd name="f7" fmla="val 2285974"/>
              <a:gd name="f8" fmla="val 113956"/>
              <a:gd name="f9" fmla="val 2283183"/>
              <a:gd name="f10" fmla="val 1284562"/>
              <a:gd name="f11" fmla="val 2225701"/>
              <a:gd name="f12" fmla="val 2223714"/>
              <a:gd name="f13" fmla="val 1287708"/>
              <a:gd name="f14" fmla="val 2283027"/>
              <a:gd name="f15" fmla="val 117584"/>
              <a:gd name="f16" fmla="val 2286000"/>
              <a:gd name="f17" fmla="val 2288973"/>
              <a:gd name="f18" fmla="val 2348287"/>
              <a:gd name="f19" fmla="val 3287438"/>
              <a:gd name="f20" fmla="val 4458044"/>
              <a:gd name="f21" fmla="+- 0 0 -90"/>
              <a:gd name="f22" fmla="*/ f3 1 4572000"/>
              <a:gd name="f23" fmla="*/ f4 1 2285974"/>
              <a:gd name="f24" fmla="+- f7 0 f5"/>
              <a:gd name="f25" fmla="+- f6 0 f5"/>
              <a:gd name="f26" fmla="*/ f21 f0 1"/>
              <a:gd name="f27" fmla="*/ f25 1 4572000"/>
              <a:gd name="f28" fmla="*/ f24 1 2285974"/>
              <a:gd name="f29" fmla="*/ 0 f25 1"/>
              <a:gd name="f30" fmla="*/ 2285974 f24 1"/>
              <a:gd name="f31" fmla="*/ 113956 f25 1"/>
              <a:gd name="f32" fmla="*/ 2283183 f24 1"/>
              <a:gd name="f33" fmla="*/ 2283027 f25 1"/>
              <a:gd name="f34" fmla="*/ 117584 f24 1"/>
              <a:gd name="f35" fmla="*/ 2286000 f25 1"/>
              <a:gd name="f36" fmla="*/ 0 f24 1"/>
              <a:gd name="f37" fmla="*/ 2288973 f25 1"/>
              <a:gd name="f38" fmla="*/ 4458044 f25 1"/>
              <a:gd name="f39" fmla="*/ 4572000 f25 1"/>
              <a:gd name="f40" fmla="*/ f26 1 f2"/>
              <a:gd name="f41" fmla="*/ f29 1 4572000"/>
              <a:gd name="f42" fmla="*/ f30 1 2285974"/>
              <a:gd name="f43" fmla="*/ f31 1 4572000"/>
              <a:gd name="f44" fmla="*/ f32 1 2285974"/>
              <a:gd name="f45" fmla="*/ f33 1 4572000"/>
              <a:gd name="f46" fmla="*/ f34 1 2285974"/>
              <a:gd name="f47" fmla="*/ f35 1 4572000"/>
              <a:gd name="f48" fmla="*/ f36 1 2285974"/>
              <a:gd name="f49" fmla="*/ f37 1 4572000"/>
              <a:gd name="f50" fmla="*/ f38 1 4572000"/>
              <a:gd name="f51" fmla="*/ f39 1 4572000"/>
              <a:gd name="f52" fmla="*/ f5 1 f27"/>
              <a:gd name="f53" fmla="*/ f6 1 f27"/>
              <a:gd name="f54" fmla="*/ f5 1 f28"/>
              <a:gd name="f55" fmla="*/ f7 1 f28"/>
              <a:gd name="f56" fmla="+- f40 0 f1"/>
              <a:gd name="f57" fmla="*/ f41 1 f27"/>
              <a:gd name="f58" fmla="*/ f42 1 f28"/>
              <a:gd name="f59" fmla="*/ f43 1 f27"/>
              <a:gd name="f60" fmla="*/ f44 1 f28"/>
              <a:gd name="f61" fmla="*/ f45 1 f27"/>
              <a:gd name="f62" fmla="*/ f46 1 f28"/>
              <a:gd name="f63" fmla="*/ f47 1 f27"/>
              <a:gd name="f64" fmla="*/ f48 1 f28"/>
              <a:gd name="f65" fmla="*/ f49 1 f27"/>
              <a:gd name="f66" fmla="*/ f50 1 f27"/>
              <a:gd name="f67" fmla="*/ f51 1 f27"/>
              <a:gd name="f68" fmla="*/ f52 f22 1"/>
              <a:gd name="f69" fmla="*/ f53 f22 1"/>
              <a:gd name="f70" fmla="*/ f55 f23 1"/>
              <a:gd name="f71" fmla="*/ f54 f23 1"/>
              <a:gd name="f72" fmla="*/ f57 f22 1"/>
              <a:gd name="f73" fmla="*/ f58 f23 1"/>
              <a:gd name="f74" fmla="*/ f59 f22 1"/>
              <a:gd name="f75" fmla="*/ f60 f23 1"/>
              <a:gd name="f76" fmla="*/ f61 f22 1"/>
              <a:gd name="f77" fmla="*/ f62 f23 1"/>
              <a:gd name="f78" fmla="*/ f63 f22 1"/>
              <a:gd name="f79" fmla="*/ f64 f23 1"/>
              <a:gd name="f80" fmla="*/ f65 f22 1"/>
              <a:gd name="f81" fmla="*/ f66 f22 1"/>
              <a:gd name="f82" fmla="*/ f67 f22 1"/>
            </a:gdLst>
            <a:ahLst/>
            <a:cxnLst>
              <a:cxn ang="3cd4">
                <a:pos x="hc" y="t"/>
              </a:cxn>
              <a:cxn ang="0">
                <a:pos x="r" y="vc"/>
              </a:cxn>
              <a:cxn ang="cd4">
                <a:pos x="hc" y="b"/>
              </a:cxn>
              <a:cxn ang="cd2">
                <a:pos x="l" y="vc"/>
              </a:cxn>
              <a:cxn ang="f56">
                <a:pos x="f72" y="f73"/>
              </a:cxn>
              <a:cxn ang="f56">
                <a:pos x="f74" y="f75"/>
              </a:cxn>
              <a:cxn ang="f56">
                <a:pos x="f76" y="f77"/>
              </a:cxn>
              <a:cxn ang="f56">
                <a:pos x="f78" y="f79"/>
              </a:cxn>
              <a:cxn ang="f56">
                <a:pos x="f80" y="f77"/>
              </a:cxn>
              <a:cxn ang="f56">
                <a:pos x="f81" y="f75"/>
              </a:cxn>
              <a:cxn ang="f56">
                <a:pos x="f82" y="f73"/>
              </a:cxn>
              <a:cxn ang="f56">
                <a:pos x="f78" y="f73"/>
              </a:cxn>
            </a:cxnLst>
            <a:rect l="f68" t="f71" r="f69" b="f70"/>
            <a:pathLst>
              <a:path w="4572000" h="2285974">
                <a:moveTo>
                  <a:pt x="f5" y="f7"/>
                </a:moveTo>
                <a:lnTo>
                  <a:pt x="f8" y="f9"/>
                </a:lnTo>
                <a:cubicBezTo>
                  <a:pt x="f10" y="f11"/>
                  <a:pt x="f12" y="f13"/>
                  <a:pt x="f14" y="f15"/>
                </a:cubicBezTo>
                <a:lnTo>
                  <a:pt x="f16" y="f5"/>
                </a:lnTo>
                <a:lnTo>
                  <a:pt x="f17" y="f15"/>
                </a:lnTo>
                <a:cubicBezTo>
                  <a:pt x="f18" y="f13"/>
                  <a:pt x="f19" y="f11"/>
                  <a:pt x="f20" y="f9"/>
                </a:cubicBezTo>
                <a:lnTo>
                  <a:pt x="f6" y="f7"/>
                </a:lnTo>
                <a:lnTo>
                  <a:pt x="f16" y="f7"/>
                </a:lnTo>
                <a:close/>
              </a:path>
            </a:pathLst>
          </a:custGeom>
          <a:solidFill>
            <a:srgbClr val="89E1EB">
              <a:alpha val="5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Tree>
    <p:extLst>
      <p:ext uri="{BB962C8B-B14F-4D97-AF65-F5344CB8AC3E}">
        <p14:creationId xmlns:p14="http://schemas.microsoft.com/office/powerpoint/2010/main" val="91184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bout 1">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24F2807D-DEA8-B033-8228-BC9DDEB47F6F}"/>
              </a:ext>
              <a:ext uri="{C183D7F6-B498-43B3-948B-1728B52AA6E4}">
                <adec:decorative xmlns:adec="http://schemas.microsoft.com/office/drawing/2017/decorative" val="1"/>
              </a:ext>
            </a:extLst>
          </p:cNvPr>
          <p:cNvSpPr/>
          <p:nvPr/>
        </p:nvSpPr>
        <p:spPr>
          <a:xfrm>
            <a:off x="0" y="5983102"/>
            <a:ext cx="12191996" cy="873928"/>
          </a:xfrm>
          <a:prstGeom prst="rect">
            <a:avLst/>
          </a:prstGeom>
          <a:solidFill>
            <a:srgbClr val="18818C"/>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3" name="Freeform 25">
            <a:extLst>
              <a:ext uri="{FF2B5EF4-FFF2-40B4-BE49-F238E27FC236}">
                <a16:creationId xmlns:a16="http://schemas.microsoft.com/office/drawing/2014/main" id="{10009300-CF0D-DE18-3EFD-7363EFC2BD7D}"/>
              </a:ext>
              <a:ext uri="{C183D7F6-B498-43B3-948B-1728B52AA6E4}">
                <adec:decorative xmlns:adec="http://schemas.microsoft.com/office/drawing/2017/decorative" val="1"/>
              </a:ext>
            </a:extLst>
          </p:cNvPr>
          <p:cNvSpPr/>
          <p:nvPr/>
        </p:nvSpPr>
        <p:spPr>
          <a:xfrm>
            <a:off x="8991642" y="3657673"/>
            <a:ext cx="3200354" cy="3200317"/>
          </a:xfrm>
          <a:custGeom>
            <a:avLst/>
            <a:gdLst>
              <a:gd name="f0" fmla="val 10800000"/>
              <a:gd name="f1" fmla="val 5400000"/>
              <a:gd name="f2" fmla="val 180"/>
              <a:gd name="f3" fmla="val w"/>
              <a:gd name="f4" fmla="val h"/>
              <a:gd name="f5" fmla="val 0"/>
              <a:gd name="f6" fmla="val 3200357"/>
              <a:gd name="f7" fmla="val 3200320"/>
              <a:gd name="f8" fmla="val 159536"/>
              <a:gd name="f9" fmla="val 3196412"/>
              <a:gd name="f10" fmla="val 1798363"/>
              <a:gd name="f11" fmla="val 3115939"/>
              <a:gd name="f12" fmla="val 3113157"/>
              <a:gd name="f13" fmla="val 1802765"/>
              <a:gd name="f14" fmla="val 3196195"/>
              <a:gd name="f15" fmla="val 164613"/>
              <a:gd name="f16" fmla="+- 0 0 -90"/>
              <a:gd name="f17" fmla="*/ f3 1 3200357"/>
              <a:gd name="f18" fmla="*/ f4 1 3200320"/>
              <a:gd name="f19" fmla="+- f7 0 f5"/>
              <a:gd name="f20" fmla="+- f6 0 f5"/>
              <a:gd name="f21" fmla="*/ f16 f0 1"/>
              <a:gd name="f22" fmla="*/ f20 1 3200357"/>
              <a:gd name="f23" fmla="*/ f19 1 3200320"/>
              <a:gd name="f24" fmla="*/ 3200357 f20 1"/>
              <a:gd name="f25" fmla="*/ 0 f19 1"/>
              <a:gd name="f26" fmla="*/ 3200320 f19 1"/>
              <a:gd name="f27" fmla="*/ 0 f20 1"/>
              <a:gd name="f28" fmla="*/ 159536 f20 1"/>
              <a:gd name="f29" fmla="*/ 3196412 f19 1"/>
              <a:gd name="f30" fmla="*/ 3196195 f20 1"/>
              <a:gd name="f31" fmla="*/ 164613 f19 1"/>
              <a:gd name="f32" fmla="*/ f21 1 f2"/>
              <a:gd name="f33" fmla="*/ f24 1 3200357"/>
              <a:gd name="f34" fmla="*/ f25 1 3200320"/>
              <a:gd name="f35" fmla="*/ f26 1 3200320"/>
              <a:gd name="f36" fmla="*/ f27 1 3200357"/>
              <a:gd name="f37" fmla="*/ f28 1 3200357"/>
              <a:gd name="f38" fmla="*/ f29 1 3200320"/>
              <a:gd name="f39" fmla="*/ f30 1 3200357"/>
              <a:gd name="f40" fmla="*/ f31 1 3200320"/>
              <a:gd name="f41" fmla="*/ f5 1 f22"/>
              <a:gd name="f42" fmla="*/ f6 1 f22"/>
              <a:gd name="f43" fmla="*/ f5 1 f23"/>
              <a:gd name="f44" fmla="*/ f7 1 f23"/>
              <a:gd name="f45" fmla="+- f32 0 f1"/>
              <a:gd name="f46" fmla="*/ f33 1 f22"/>
              <a:gd name="f47" fmla="*/ f34 1 f23"/>
              <a:gd name="f48" fmla="*/ f35 1 f23"/>
              <a:gd name="f49" fmla="*/ f36 1 f22"/>
              <a:gd name="f50" fmla="*/ f37 1 f22"/>
              <a:gd name="f51" fmla="*/ f38 1 f23"/>
              <a:gd name="f52" fmla="*/ f39 1 f22"/>
              <a:gd name="f53" fmla="*/ f40 1 f23"/>
              <a:gd name="f54" fmla="*/ f41 f17 1"/>
              <a:gd name="f55" fmla="*/ f42 f17 1"/>
              <a:gd name="f56" fmla="*/ f44 f18 1"/>
              <a:gd name="f57" fmla="*/ f43 f18 1"/>
              <a:gd name="f58" fmla="*/ f46 f17 1"/>
              <a:gd name="f59" fmla="*/ f47 f18 1"/>
              <a:gd name="f60" fmla="*/ f48 f18 1"/>
              <a:gd name="f61" fmla="*/ f49 f17 1"/>
              <a:gd name="f62" fmla="*/ f50 f17 1"/>
              <a:gd name="f63" fmla="*/ f51 f18 1"/>
              <a:gd name="f64" fmla="*/ f52 f17 1"/>
              <a:gd name="f65" fmla="*/ f53 f18 1"/>
            </a:gdLst>
            <a:ahLst/>
            <a:cxnLst>
              <a:cxn ang="3cd4">
                <a:pos x="hc" y="t"/>
              </a:cxn>
              <a:cxn ang="0">
                <a:pos x="r" y="vc"/>
              </a:cxn>
              <a:cxn ang="cd4">
                <a:pos x="hc" y="b"/>
              </a:cxn>
              <a:cxn ang="cd2">
                <a:pos x="l" y="vc"/>
              </a:cxn>
              <a:cxn ang="f45">
                <a:pos x="f58" y="f59"/>
              </a:cxn>
              <a:cxn ang="f45">
                <a:pos x="f58" y="f60"/>
              </a:cxn>
              <a:cxn ang="f45">
                <a:pos x="f61" y="f60"/>
              </a:cxn>
              <a:cxn ang="f45">
                <a:pos x="f62" y="f63"/>
              </a:cxn>
              <a:cxn ang="f45">
                <a:pos x="f64" y="f65"/>
              </a:cxn>
              <a:cxn ang="f45">
                <a:pos x="f58" y="f59"/>
              </a:cxn>
            </a:cxnLst>
            <a:rect l="f54" t="f57" r="f55" b="f56"/>
            <a:pathLst>
              <a:path w="3200357" h="3200320">
                <a:moveTo>
                  <a:pt x="f6" y="f5"/>
                </a:moveTo>
                <a:lnTo>
                  <a:pt x="f6" y="f7"/>
                </a:lnTo>
                <a:lnTo>
                  <a:pt x="f5" y="f7"/>
                </a:lnTo>
                <a:lnTo>
                  <a:pt x="f8" y="f9"/>
                </a:lnTo>
                <a:cubicBezTo>
                  <a:pt x="f10" y="f11"/>
                  <a:pt x="f12" y="f13"/>
                  <a:pt x="f14" y="f15"/>
                </a:cubicBezTo>
                <a:lnTo>
                  <a:pt x="f6" y="f5"/>
                </a:lnTo>
                <a:close/>
              </a:path>
            </a:pathLst>
          </a:custGeom>
          <a:solidFill>
            <a:srgbClr val="0C404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4" name="Freeform 27">
            <a:extLst>
              <a:ext uri="{FF2B5EF4-FFF2-40B4-BE49-F238E27FC236}">
                <a16:creationId xmlns:a16="http://schemas.microsoft.com/office/drawing/2014/main" id="{97B1E546-0034-83E7-9E68-F59DF63C3472}"/>
              </a:ext>
              <a:ext uri="{C183D7F6-B498-43B3-948B-1728B52AA6E4}">
                <adec:decorative xmlns:adec="http://schemas.microsoft.com/office/drawing/2017/decorative" val="1"/>
              </a:ext>
            </a:extLst>
          </p:cNvPr>
          <p:cNvSpPr/>
          <p:nvPr/>
        </p:nvSpPr>
        <p:spPr>
          <a:xfrm flipH="1" flipV="1">
            <a:off x="0" y="-9"/>
            <a:ext cx="2286000" cy="2285972"/>
          </a:xfrm>
          <a:custGeom>
            <a:avLst/>
            <a:gdLst>
              <a:gd name="f0" fmla="val 10800000"/>
              <a:gd name="f1" fmla="val 5400000"/>
              <a:gd name="f2" fmla="val 180"/>
              <a:gd name="f3" fmla="val w"/>
              <a:gd name="f4" fmla="val h"/>
              <a:gd name="f5" fmla="val 0"/>
              <a:gd name="f6" fmla="val 3200357"/>
              <a:gd name="f7" fmla="val 3200320"/>
              <a:gd name="f8" fmla="val 159536"/>
              <a:gd name="f9" fmla="val 3196412"/>
              <a:gd name="f10" fmla="val 1798363"/>
              <a:gd name="f11" fmla="val 3115939"/>
              <a:gd name="f12" fmla="val 3113157"/>
              <a:gd name="f13" fmla="val 1802765"/>
              <a:gd name="f14" fmla="val 3196195"/>
              <a:gd name="f15" fmla="val 164613"/>
              <a:gd name="f16" fmla="+- 0 0 -90"/>
              <a:gd name="f17" fmla="*/ f3 1 3200357"/>
              <a:gd name="f18" fmla="*/ f4 1 3200320"/>
              <a:gd name="f19" fmla="+- f7 0 f5"/>
              <a:gd name="f20" fmla="+- f6 0 f5"/>
              <a:gd name="f21" fmla="*/ f16 f0 1"/>
              <a:gd name="f22" fmla="*/ f20 1 3200357"/>
              <a:gd name="f23" fmla="*/ f19 1 3200320"/>
              <a:gd name="f24" fmla="*/ 3200357 f20 1"/>
              <a:gd name="f25" fmla="*/ 0 f19 1"/>
              <a:gd name="f26" fmla="*/ 3200320 f19 1"/>
              <a:gd name="f27" fmla="*/ 0 f20 1"/>
              <a:gd name="f28" fmla="*/ 159536 f20 1"/>
              <a:gd name="f29" fmla="*/ 3196412 f19 1"/>
              <a:gd name="f30" fmla="*/ 3196195 f20 1"/>
              <a:gd name="f31" fmla="*/ 164613 f19 1"/>
              <a:gd name="f32" fmla="*/ f21 1 f2"/>
              <a:gd name="f33" fmla="*/ f24 1 3200357"/>
              <a:gd name="f34" fmla="*/ f25 1 3200320"/>
              <a:gd name="f35" fmla="*/ f26 1 3200320"/>
              <a:gd name="f36" fmla="*/ f27 1 3200357"/>
              <a:gd name="f37" fmla="*/ f28 1 3200357"/>
              <a:gd name="f38" fmla="*/ f29 1 3200320"/>
              <a:gd name="f39" fmla="*/ f30 1 3200357"/>
              <a:gd name="f40" fmla="*/ f31 1 3200320"/>
              <a:gd name="f41" fmla="*/ f5 1 f22"/>
              <a:gd name="f42" fmla="*/ f6 1 f22"/>
              <a:gd name="f43" fmla="*/ f5 1 f23"/>
              <a:gd name="f44" fmla="*/ f7 1 f23"/>
              <a:gd name="f45" fmla="+- f32 0 f1"/>
              <a:gd name="f46" fmla="*/ f33 1 f22"/>
              <a:gd name="f47" fmla="*/ f34 1 f23"/>
              <a:gd name="f48" fmla="*/ f35 1 f23"/>
              <a:gd name="f49" fmla="*/ f36 1 f22"/>
              <a:gd name="f50" fmla="*/ f37 1 f22"/>
              <a:gd name="f51" fmla="*/ f38 1 f23"/>
              <a:gd name="f52" fmla="*/ f39 1 f22"/>
              <a:gd name="f53" fmla="*/ f40 1 f23"/>
              <a:gd name="f54" fmla="*/ f41 f17 1"/>
              <a:gd name="f55" fmla="*/ f42 f17 1"/>
              <a:gd name="f56" fmla="*/ f44 f18 1"/>
              <a:gd name="f57" fmla="*/ f43 f18 1"/>
              <a:gd name="f58" fmla="*/ f46 f17 1"/>
              <a:gd name="f59" fmla="*/ f47 f18 1"/>
              <a:gd name="f60" fmla="*/ f48 f18 1"/>
              <a:gd name="f61" fmla="*/ f49 f17 1"/>
              <a:gd name="f62" fmla="*/ f50 f17 1"/>
              <a:gd name="f63" fmla="*/ f51 f18 1"/>
              <a:gd name="f64" fmla="*/ f52 f17 1"/>
              <a:gd name="f65" fmla="*/ f53 f18 1"/>
            </a:gdLst>
            <a:ahLst/>
            <a:cxnLst>
              <a:cxn ang="3cd4">
                <a:pos x="hc" y="t"/>
              </a:cxn>
              <a:cxn ang="0">
                <a:pos x="r" y="vc"/>
              </a:cxn>
              <a:cxn ang="cd4">
                <a:pos x="hc" y="b"/>
              </a:cxn>
              <a:cxn ang="cd2">
                <a:pos x="l" y="vc"/>
              </a:cxn>
              <a:cxn ang="f45">
                <a:pos x="f58" y="f59"/>
              </a:cxn>
              <a:cxn ang="f45">
                <a:pos x="f58" y="f60"/>
              </a:cxn>
              <a:cxn ang="f45">
                <a:pos x="f61" y="f60"/>
              </a:cxn>
              <a:cxn ang="f45">
                <a:pos x="f62" y="f63"/>
              </a:cxn>
              <a:cxn ang="f45">
                <a:pos x="f64" y="f65"/>
              </a:cxn>
              <a:cxn ang="f45">
                <a:pos x="f58" y="f59"/>
              </a:cxn>
            </a:cxnLst>
            <a:rect l="f54" t="f57" r="f55" b="f56"/>
            <a:pathLst>
              <a:path w="3200357" h="3200320">
                <a:moveTo>
                  <a:pt x="f6" y="f5"/>
                </a:moveTo>
                <a:lnTo>
                  <a:pt x="f6" y="f7"/>
                </a:lnTo>
                <a:lnTo>
                  <a:pt x="f5" y="f7"/>
                </a:lnTo>
                <a:lnTo>
                  <a:pt x="f8" y="f9"/>
                </a:lnTo>
                <a:cubicBezTo>
                  <a:pt x="f10" y="f11"/>
                  <a:pt x="f12" y="f13"/>
                  <a:pt x="f14" y="f15"/>
                </a:cubicBezTo>
                <a:lnTo>
                  <a:pt x="f6" y="f5"/>
                </a:lnTo>
                <a:close/>
              </a:path>
            </a:pathLst>
          </a:custGeom>
          <a:solidFill>
            <a:srgbClr val="12616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5" name="Freeform 30">
            <a:extLst>
              <a:ext uri="{FF2B5EF4-FFF2-40B4-BE49-F238E27FC236}">
                <a16:creationId xmlns:a16="http://schemas.microsoft.com/office/drawing/2014/main" id="{665B53BC-6B53-4FCA-646B-08AF73BDD265}"/>
              </a:ext>
              <a:ext uri="{C183D7F6-B498-43B3-948B-1728B52AA6E4}">
                <adec:decorative xmlns:adec="http://schemas.microsoft.com/office/drawing/2017/decorative" val="1"/>
              </a:ext>
            </a:extLst>
          </p:cNvPr>
          <p:cNvSpPr/>
          <p:nvPr/>
        </p:nvSpPr>
        <p:spPr>
          <a:xfrm rot="16200004" flipH="1" flipV="1">
            <a:off x="-433923" y="5546242"/>
            <a:ext cx="1745671" cy="877824"/>
          </a:xfrm>
          <a:custGeom>
            <a:avLst/>
            <a:gdLst>
              <a:gd name="f0" fmla="val 10800000"/>
              <a:gd name="f1" fmla="val 5400000"/>
              <a:gd name="f2" fmla="val 180"/>
              <a:gd name="f3" fmla="val w"/>
              <a:gd name="f4" fmla="val h"/>
              <a:gd name="f5" fmla="val 0"/>
              <a:gd name="f6" fmla="val 4572000"/>
              <a:gd name="f7" fmla="val 2285974"/>
              <a:gd name="f8" fmla="val 113956"/>
              <a:gd name="f9" fmla="val 2283183"/>
              <a:gd name="f10" fmla="val 1284562"/>
              <a:gd name="f11" fmla="val 2225701"/>
              <a:gd name="f12" fmla="val 2223714"/>
              <a:gd name="f13" fmla="val 1287708"/>
              <a:gd name="f14" fmla="val 2283027"/>
              <a:gd name="f15" fmla="val 117584"/>
              <a:gd name="f16" fmla="val 2286000"/>
              <a:gd name="f17" fmla="val 2288973"/>
              <a:gd name="f18" fmla="val 2348287"/>
              <a:gd name="f19" fmla="val 3287438"/>
              <a:gd name="f20" fmla="val 4458044"/>
              <a:gd name="f21" fmla="+- 0 0 -90"/>
              <a:gd name="f22" fmla="*/ f3 1 4572000"/>
              <a:gd name="f23" fmla="*/ f4 1 2285974"/>
              <a:gd name="f24" fmla="+- f7 0 f5"/>
              <a:gd name="f25" fmla="+- f6 0 f5"/>
              <a:gd name="f26" fmla="*/ f21 f0 1"/>
              <a:gd name="f27" fmla="*/ f25 1 4572000"/>
              <a:gd name="f28" fmla="*/ f24 1 2285974"/>
              <a:gd name="f29" fmla="*/ 0 f25 1"/>
              <a:gd name="f30" fmla="*/ 2285974 f24 1"/>
              <a:gd name="f31" fmla="*/ 113956 f25 1"/>
              <a:gd name="f32" fmla="*/ 2283183 f24 1"/>
              <a:gd name="f33" fmla="*/ 2283027 f25 1"/>
              <a:gd name="f34" fmla="*/ 117584 f24 1"/>
              <a:gd name="f35" fmla="*/ 2286000 f25 1"/>
              <a:gd name="f36" fmla="*/ 0 f24 1"/>
              <a:gd name="f37" fmla="*/ 2288973 f25 1"/>
              <a:gd name="f38" fmla="*/ 4458044 f25 1"/>
              <a:gd name="f39" fmla="*/ 4572000 f25 1"/>
              <a:gd name="f40" fmla="*/ f26 1 f2"/>
              <a:gd name="f41" fmla="*/ f29 1 4572000"/>
              <a:gd name="f42" fmla="*/ f30 1 2285974"/>
              <a:gd name="f43" fmla="*/ f31 1 4572000"/>
              <a:gd name="f44" fmla="*/ f32 1 2285974"/>
              <a:gd name="f45" fmla="*/ f33 1 4572000"/>
              <a:gd name="f46" fmla="*/ f34 1 2285974"/>
              <a:gd name="f47" fmla="*/ f35 1 4572000"/>
              <a:gd name="f48" fmla="*/ f36 1 2285974"/>
              <a:gd name="f49" fmla="*/ f37 1 4572000"/>
              <a:gd name="f50" fmla="*/ f38 1 4572000"/>
              <a:gd name="f51" fmla="*/ f39 1 4572000"/>
              <a:gd name="f52" fmla="*/ f5 1 f27"/>
              <a:gd name="f53" fmla="*/ f6 1 f27"/>
              <a:gd name="f54" fmla="*/ f5 1 f28"/>
              <a:gd name="f55" fmla="*/ f7 1 f28"/>
              <a:gd name="f56" fmla="+- f40 0 f1"/>
              <a:gd name="f57" fmla="*/ f41 1 f27"/>
              <a:gd name="f58" fmla="*/ f42 1 f28"/>
              <a:gd name="f59" fmla="*/ f43 1 f27"/>
              <a:gd name="f60" fmla="*/ f44 1 f28"/>
              <a:gd name="f61" fmla="*/ f45 1 f27"/>
              <a:gd name="f62" fmla="*/ f46 1 f28"/>
              <a:gd name="f63" fmla="*/ f47 1 f27"/>
              <a:gd name="f64" fmla="*/ f48 1 f28"/>
              <a:gd name="f65" fmla="*/ f49 1 f27"/>
              <a:gd name="f66" fmla="*/ f50 1 f27"/>
              <a:gd name="f67" fmla="*/ f51 1 f27"/>
              <a:gd name="f68" fmla="*/ f52 f22 1"/>
              <a:gd name="f69" fmla="*/ f53 f22 1"/>
              <a:gd name="f70" fmla="*/ f55 f23 1"/>
              <a:gd name="f71" fmla="*/ f54 f23 1"/>
              <a:gd name="f72" fmla="*/ f57 f22 1"/>
              <a:gd name="f73" fmla="*/ f58 f23 1"/>
              <a:gd name="f74" fmla="*/ f59 f22 1"/>
              <a:gd name="f75" fmla="*/ f60 f23 1"/>
              <a:gd name="f76" fmla="*/ f61 f22 1"/>
              <a:gd name="f77" fmla="*/ f62 f23 1"/>
              <a:gd name="f78" fmla="*/ f63 f22 1"/>
              <a:gd name="f79" fmla="*/ f64 f23 1"/>
              <a:gd name="f80" fmla="*/ f65 f22 1"/>
              <a:gd name="f81" fmla="*/ f66 f22 1"/>
              <a:gd name="f82" fmla="*/ f67 f22 1"/>
            </a:gdLst>
            <a:ahLst/>
            <a:cxnLst>
              <a:cxn ang="3cd4">
                <a:pos x="hc" y="t"/>
              </a:cxn>
              <a:cxn ang="0">
                <a:pos x="r" y="vc"/>
              </a:cxn>
              <a:cxn ang="cd4">
                <a:pos x="hc" y="b"/>
              </a:cxn>
              <a:cxn ang="cd2">
                <a:pos x="l" y="vc"/>
              </a:cxn>
              <a:cxn ang="f56">
                <a:pos x="f72" y="f73"/>
              </a:cxn>
              <a:cxn ang="f56">
                <a:pos x="f74" y="f75"/>
              </a:cxn>
              <a:cxn ang="f56">
                <a:pos x="f76" y="f77"/>
              </a:cxn>
              <a:cxn ang="f56">
                <a:pos x="f78" y="f79"/>
              </a:cxn>
              <a:cxn ang="f56">
                <a:pos x="f80" y="f77"/>
              </a:cxn>
              <a:cxn ang="f56">
                <a:pos x="f81" y="f75"/>
              </a:cxn>
              <a:cxn ang="f56">
                <a:pos x="f82" y="f73"/>
              </a:cxn>
              <a:cxn ang="f56">
                <a:pos x="f78" y="f73"/>
              </a:cxn>
            </a:cxnLst>
            <a:rect l="f68" t="f71" r="f69" b="f70"/>
            <a:pathLst>
              <a:path w="4572000" h="2285974">
                <a:moveTo>
                  <a:pt x="f5" y="f7"/>
                </a:moveTo>
                <a:lnTo>
                  <a:pt x="f8" y="f9"/>
                </a:lnTo>
                <a:cubicBezTo>
                  <a:pt x="f10" y="f11"/>
                  <a:pt x="f12" y="f13"/>
                  <a:pt x="f14" y="f15"/>
                </a:cubicBezTo>
                <a:lnTo>
                  <a:pt x="f16" y="f5"/>
                </a:lnTo>
                <a:lnTo>
                  <a:pt x="f17" y="f15"/>
                </a:lnTo>
                <a:cubicBezTo>
                  <a:pt x="f18" y="f13"/>
                  <a:pt x="f19" y="f11"/>
                  <a:pt x="f20" y="f9"/>
                </a:cubicBezTo>
                <a:lnTo>
                  <a:pt x="f6" y="f7"/>
                </a:lnTo>
                <a:lnTo>
                  <a:pt x="f16" y="f7"/>
                </a:lnTo>
                <a:close/>
              </a:path>
            </a:pathLst>
          </a:custGeom>
          <a:solidFill>
            <a:srgbClr val="89E1EB">
              <a:alpha val="5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6" name="Title 17">
            <a:extLst>
              <a:ext uri="{FF2B5EF4-FFF2-40B4-BE49-F238E27FC236}">
                <a16:creationId xmlns:a16="http://schemas.microsoft.com/office/drawing/2014/main" id="{ED981896-5856-B801-123F-EFEE1F96D184}"/>
              </a:ext>
            </a:extLst>
          </p:cNvPr>
          <p:cNvSpPr txBox="1">
            <a:spLocks noGrp="1"/>
          </p:cNvSpPr>
          <p:nvPr>
            <p:ph type="title"/>
          </p:nvPr>
        </p:nvSpPr>
        <p:spPr>
          <a:xfrm>
            <a:off x="1371600" y="1478392"/>
            <a:ext cx="3710351" cy="3445294"/>
          </a:xfrm>
        </p:spPr>
        <p:txBody>
          <a:bodyPr/>
          <a:lstStyle>
            <a:lvl1pPr>
              <a:defRPr sz="3600">
                <a:solidFill>
                  <a:srgbClr val="126169"/>
                </a:solidFill>
              </a:defRPr>
            </a:lvl1pPr>
          </a:lstStyle>
          <a:p>
            <a:pPr lvl="0"/>
            <a:r>
              <a:rPr lang="en-US"/>
              <a:t>Click to add title</a:t>
            </a:r>
          </a:p>
        </p:txBody>
      </p:sp>
      <p:sp>
        <p:nvSpPr>
          <p:cNvPr id="7" name="Content Placeholder 19">
            <a:extLst>
              <a:ext uri="{FF2B5EF4-FFF2-40B4-BE49-F238E27FC236}">
                <a16:creationId xmlns:a16="http://schemas.microsoft.com/office/drawing/2014/main" id="{E034F60C-26DD-B352-38D7-22AABFE1ACE9}"/>
              </a:ext>
            </a:extLst>
          </p:cNvPr>
          <p:cNvSpPr txBox="1">
            <a:spLocks noGrp="1"/>
          </p:cNvSpPr>
          <p:nvPr>
            <p:ph idx="4294967295"/>
          </p:nvPr>
        </p:nvSpPr>
        <p:spPr>
          <a:xfrm>
            <a:off x="5360468" y="1477963"/>
            <a:ext cx="5536134" cy="3446465"/>
          </a:xfrm>
        </p:spPr>
        <p:txBody>
          <a:bodyPr anchor="ct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08956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Title">
    <p:bg>
      <p:bgPr>
        <a:solidFill>
          <a:srgbClr val="18818C"/>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0A0C556A-B141-30EB-3975-3F94433C72EC}"/>
              </a:ext>
              <a:ext uri="{C183D7F6-B498-43B3-948B-1728B52AA6E4}">
                <adec:decorative xmlns:adec="http://schemas.microsoft.com/office/drawing/2017/decorative" val="1"/>
              </a:ext>
            </a:extLst>
          </p:cNvPr>
          <p:cNvSpPr/>
          <p:nvPr/>
        </p:nvSpPr>
        <p:spPr>
          <a:xfrm flipV="1">
            <a:off x="4570024" y="3390896"/>
            <a:ext cx="3354778" cy="3467103"/>
          </a:xfrm>
          <a:custGeom>
            <a:avLst/>
            <a:gdLst>
              <a:gd name="f0" fmla="val 10800000"/>
              <a:gd name="f1" fmla="val 5400000"/>
              <a:gd name="f2" fmla="val 180"/>
              <a:gd name="f3" fmla="val w"/>
              <a:gd name="f4" fmla="val h"/>
              <a:gd name="f5" fmla="val 0"/>
              <a:gd name="f6" fmla="val 2353172"/>
              <a:gd name="f7" fmla="val 2431959"/>
              <a:gd name="f8" fmla="val 2352312"/>
              <a:gd name="f9" fmla="val 2340504"/>
              <a:gd name="f10" fmla="val 2198113"/>
              <a:gd name="f11" fmla="val 2222700"/>
              <a:gd name="f12" fmla="val 1038123"/>
              <a:gd name="f13" fmla="val 1296917"/>
              <a:gd name="f14" fmla="val 116993"/>
              <a:gd name="f15" fmla="val 134816"/>
              <a:gd name="f16" fmla="val 6383"/>
              <a:gd name="f17" fmla="+- 0 0 -90"/>
              <a:gd name="f18" fmla="*/ f3 1 2353172"/>
              <a:gd name="f19" fmla="*/ f4 1 2431959"/>
              <a:gd name="f20" fmla="+- f7 0 f5"/>
              <a:gd name="f21" fmla="+- f6 0 f5"/>
              <a:gd name="f22" fmla="*/ f17 f0 1"/>
              <a:gd name="f23" fmla="*/ f21 1 2353172"/>
              <a:gd name="f24" fmla="*/ f20 1 2431959"/>
              <a:gd name="f25" fmla="*/ 0 f21 1"/>
              <a:gd name="f26" fmla="*/ 0 f20 1"/>
              <a:gd name="f27" fmla="*/ 2353172 f21 1"/>
              <a:gd name="f28" fmla="*/ 2431959 f20 1"/>
              <a:gd name="f29" fmla="*/ 2352312 f21 1"/>
              <a:gd name="f30" fmla="*/ 2340504 f21 1"/>
              <a:gd name="f31" fmla="*/ 2198113 f20 1"/>
              <a:gd name="f32" fmla="*/ 134816 f21 1"/>
              <a:gd name="f33" fmla="*/ 6383 f20 1"/>
              <a:gd name="f34" fmla="*/ f22 1 f2"/>
              <a:gd name="f35" fmla="*/ f25 1 2353172"/>
              <a:gd name="f36" fmla="*/ f26 1 2431959"/>
              <a:gd name="f37" fmla="*/ f27 1 2353172"/>
              <a:gd name="f38" fmla="*/ f28 1 2431959"/>
              <a:gd name="f39" fmla="*/ f29 1 2353172"/>
              <a:gd name="f40" fmla="*/ f30 1 2353172"/>
              <a:gd name="f41" fmla="*/ f31 1 2431959"/>
              <a:gd name="f42" fmla="*/ f32 1 2353172"/>
              <a:gd name="f43" fmla="*/ f33 1 2431959"/>
              <a:gd name="f44" fmla="*/ f5 1 f23"/>
              <a:gd name="f45" fmla="*/ f6 1 f23"/>
              <a:gd name="f46" fmla="*/ f5 1 f24"/>
              <a:gd name="f47" fmla="*/ f7 1 f24"/>
              <a:gd name="f48" fmla="+- f34 0 f1"/>
              <a:gd name="f49" fmla="*/ f35 1 f23"/>
              <a:gd name="f50" fmla="*/ f36 1 f24"/>
              <a:gd name="f51" fmla="*/ f37 1 f23"/>
              <a:gd name="f52" fmla="*/ f38 1 f24"/>
              <a:gd name="f53" fmla="*/ f39 1 f23"/>
              <a:gd name="f54" fmla="*/ f40 1 f23"/>
              <a:gd name="f55" fmla="*/ f41 1 f24"/>
              <a:gd name="f56" fmla="*/ f42 1 f23"/>
              <a:gd name="f57" fmla="*/ f43 1 f24"/>
              <a:gd name="f58" fmla="*/ f44 f18 1"/>
              <a:gd name="f59" fmla="*/ f45 f18 1"/>
              <a:gd name="f60" fmla="*/ f47 f19 1"/>
              <a:gd name="f61" fmla="*/ f46 f19 1"/>
              <a:gd name="f62" fmla="*/ f49 f18 1"/>
              <a:gd name="f63" fmla="*/ f50 f19 1"/>
              <a:gd name="f64" fmla="*/ f51 f18 1"/>
              <a:gd name="f65" fmla="*/ f52 f19 1"/>
              <a:gd name="f66" fmla="*/ f53 f18 1"/>
              <a:gd name="f67" fmla="*/ f54 f18 1"/>
              <a:gd name="f68" fmla="*/ f55 f19 1"/>
              <a:gd name="f69" fmla="*/ f56 f18 1"/>
              <a:gd name="f70" fmla="*/ f57 f19 1"/>
            </a:gdLst>
            <a:ahLst/>
            <a:cxnLst>
              <a:cxn ang="3cd4">
                <a:pos x="hc" y="t"/>
              </a:cxn>
              <a:cxn ang="0">
                <a:pos x="r" y="vc"/>
              </a:cxn>
              <a:cxn ang="cd4">
                <a:pos x="hc" y="b"/>
              </a:cxn>
              <a:cxn ang="cd2">
                <a:pos x="l" y="vc"/>
              </a:cxn>
              <a:cxn ang="f48">
                <a:pos x="f62" y="f63"/>
              </a:cxn>
              <a:cxn ang="f48">
                <a:pos x="f64" y="f63"/>
              </a:cxn>
              <a:cxn ang="f48">
                <a:pos x="f64" y="f65"/>
              </a:cxn>
              <a:cxn ang="f48">
                <a:pos x="f66" y="f65"/>
              </a:cxn>
              <a:cxn ang="f48">
                <a:pos x="f67" y="f68"/>
              </a:cxn>
              <a:cxn ang="f48">
                <a:pos x="f69" y="f70"/>
              </a:cxn>
            </a:cxnLst>
            <a:rect l="f58" t="f61" r="f59" b="f60"/>
            <a:pathLst>
              <a:path w="2353172" h="2431959">
                <a:moveTo>
                  <a:pt x="f5" y="f5"/>
                </a:moveTo>
                <a:lnTo>
                  <a:pt x="f6" y="f5"/>
                </a:lnTo>
                <a:lnTo>
                  <a:pt x="f6" y="f7"/>
                </a:lnTo>
                <a:lnTo>
                  <a:pt x="f8" y="f7"/>
                </a:lnTo>
                <a:lnTo>
                  <a:pt x="f9" y="f10"/>
                </a:lnTo>
                <a:cubicBezTo>
                  <a:pt x="f11" y="f12"/>
                  <a:pt x="f13" y="f14"/>
                  <a:pt x="f15" y="f16"/>
                </a:cubicBezTo>
                <a:close/>
              </a:path>
            </a:pathLst>
          </a:custGeom>
          <a:solidFill>
            <a:srgbClr val="0C404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3" name="Freeform 14">
            <a:extLst>
              <a:ext uri="{FF2B5EF4-FFF2-40B4-BE49-F238E27FC236}">
                <a16:creationId xmlns:a16="http://schemas.microsoft.com/office/drawing/2014/main" id="{61052C46-4F46-6181-9C28-4FE767A537DC}"/>
              </a:ext>
              <a:ext uri="{C183D7F6-B498-43B3-948B-1728B52AA6E4}">
                <adec:decorative xmlns:adec="http://schemas.microsoft.com/office/drawing/2017/decorative" val="1"/>
              </a:ext>
            </a:extLst>
          </p:cNvPr>
          <p:cNvSpPr/>
          <p:nvPr/>
        </p:nvSpPr>
        <p:spPr>
          <a:xfrm flipH="1" flipV="1">
            <a:off x="0" y="0"/>
            <a:ext cx="2286000" cy="2285972"/>
          </a:xfrm>
          <a:custGeom>
            <a:avLst/>
            <a:gdLst>
              <a:gd name="f0" fmla="val 10800000"/>
              <a:gd name="f1" fmla="val 5400000"/>
              <a:gd name="f2" fmla="val 180"/>
              <a:gd name="f3" fmla="val w"/>
              <a:gd name="f4" fmla="val h"/>
              <a:gd name="f5" fmla="val 0"/>
              <a:gd name="f6" fmla="val 3200357"/>
              <a:gd name="f7" fmla="val 3200320"/>
              <a:gd name="f8" fmla="val 159536"/>
              <a:gd name="f9" fmla="val 3196412"/>
              <a:gd name="f10" fmla="val 1798363"/>
              <a:gd name="f11" fmla="val 3115939"/>
              <a:gd name="f12" fmla="val 3113157"/>
              <a:gd name="f13" fmla="val 1802765"/>
              <a:gd name="f14" fmla="val 3196195"/>
              <a:gd name="f15" fmla="val 164613"/>
              <a:gd name="f16" fmla="+- 0 0 -90"/>
              <a:gd name="f17" fmla="*/ f3 1 3200357"/>
              <a:gd name="f18" fmla="*/ f4 1 3200320"/>
              <a:gd name="f19" fmla="+- f7 0 f5"/>
              <a:gd name="f20" fmla="+- f6 0 f5"/>
              <a:gd name="f21" fmla="*/ f16 f0 1"/>
              <a:gd name="f22" fmla="*/ f20 1 3200357"/>
              <a:gd name="f23" fmla="*/ f19 1 3200320"/>
              <a:gd name="f24" fmla="*/ 3200357 f20 1"/>
              <a:gd name="f25" fmla="*/ 0 f19 1"/>
              <a:gd name="f26" fmla="*/ 3200320 f19 1"/>
              <a:gd name="f27" fmla="*/ 0 f20 1"/>
              <a:gd name="f28" fmla="*/ 159536 f20 1"/>
              <a:gd name="f29" fmla="*/ 3196412 f19 1"/>
              <a:gd name="f30" fmla="*/ 3196195 f20 1"/>
              <a:gd name="f31" fmla="*/ 164613 f19 1"/>
              <a:gd name="f32" fmla="*/ f21 1 f2"/>
              <a:gd name="f33" fmla="*/ f24 1 3200357"/>
              <a:gd name="f34" fmla="*/ f25 1 3200320"/>
              <a:gd name="f35" fmla="*/ f26 1 3200320"/>
              <a:gd name="f36" fmla="*/ f27 1 3200357"/>
              <a:gd name="f37" fmla="*/ f28 1 3200357"/>
              <a:gd name="f38" fmla="*/ f29 1 3200320"/>
              <a:gd name="f39" fmla="*/ f30 1 3200357"/>
              <a:gd name="f40" fmla="*/ f31 1 3200320"/>
              <a:gd name="f41" fmla="*/ f5 1 f22"/>
              <a:gd name="f42" fmla="*/ f6 1 f22"/>
              <a:gd name="f43" fmla="*/ f5 1 f23"/>
              <a:gd name="f44" fmla="*/ f7 1 f23"/>
              <a:gd name="f45" fmla="+- f32 0 f1"/>
              <a:gd name="f46" fmla="*/ f33 1 f22"/>
              <a:gd name="f47" fmla="*/ f34 1 f23"/>
              <a:gd name="f48" fmla="*/ f35 1 f23"/>
              <a:gd name="f49" fmla="*/ f36 1 f22"/>
              <a:gd name="f50" fmla="*/ f37 1 f22"/>
              <a:gd name="f51" fmla="*/ f38 1 f23"/>
              <a:gd name="f52" fmla="*/ f39 1 f22"/>
              <a:gd name="f53" fmla="*/ f40 1 f23"/>
              <a:gd name="f54" fmla="*/ f41 f17 1"/>
              <a:gd name="f55" fmla="*/ f42 f17 1"/>
              <a:gd name="f56" fmla="*/ f44 f18 1"/>
              <a:gd name="f57" fmla="*/ f43 f18 1"/>
              <a:gd name="f58" fmla="*/ f46 f17 1"/>
              <a:gd name="f59" fmla="*/ f47 f18 1"/>
              <a:gd name="f60" fmla="*/ f48 f18 1"/>
              <a:gd name="f61" fmla="*/ f49 f17 1"/>
              <a:gd name="f62" fmla="*/ f50 f17 1"/>
              <a:gd name="f63" fmla="*/ f51 f18 1"/>
              <a:gd name="f64" fmla="*/ f52 f17 1"/>
              <a:gd name="f65" fmla="*/ f53 f18 1"/>
            </a:gdLst>
            <a:ahLst/>
            <a:cxnLst>
              <a:cxn ang="3cd4">
                <a:pos x="hc" y="t"/>
              </a:cxn>
              <a:cxn ang="0">
                <a:pos x="r" y="vc"/>
              </a:cxn>
              <a:cxn ang="cd4">
                <a:pos x="hc" y="b"/>
              </a:cxn>
              <a:cxn ang="cd2">
                <a:pos x="l" y="vc"/>
              </a:cxn>
              <a:cxn ang="f45">
                <a:pos x="f58" y="f59"/>
              </a:cxn>
              <a:cxn ang="f45">
                <a:pos x="f58" y="f60"/>
              </a:cxn>
              <a:cxn ang="f45">
                <a:pos x="f61" y="f60"/>
              </a:cxn>
              <a:cxn ang="f45">
                <a:pos x="f62" y="f63"/>
              </a:cxn>
              <a:cxn ang="f45">
                <a:pos x="f64" y="f65"/>
              </a:cxn>
              <a:cxn ang="f45">
                <a:pos x="f58" y="f59"/>
              </a:cxn>
            </a:cxnLst>
            <a:rect l="f54" t="f57" r="f55" b="f56"/>
            <a:pathLst>
              <a:path w="3200357" h="3200320">
                <a:moveTo>
                  <a:pt x="f6" y="f5"/>
                </a:moveTo>
                <a:lnTo>
                  <a:pt x="f6" y="f7"/>
                </a:lnTo>
                <a:lnTo>
                  <a:pt x="f5" y="f7"/>
                </a:lnTo>
                <a:lnTo>
                  <a:pt x="f8" y="f9"/>
                </a:lnTo>
                <a:cubicBezTo>
                  <a:pt x="f10" y="f11"/>
                  <a:pt x="f12" y="f13"/>
                  <a:pt x="f14" y="f15"/>
                </a:cubicBezTo>
                <a:lnTo>
                  <a:pt x="f6" y="f5"/>
                </a:lnTo>
                <a:close/>
              </a:path>
            </a:pathLst>
          </a:custGeom>
          <a:solidFill>
            <a:srgbClr val="12616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4" name="Title 7">
            <a:extLst>
              <a:ext uri="{FF2B5EF4-FFF2-40B4-BE49-F238E27FC236}">
                <a16:creationId xmlns:a16="http://schemas.microsoft.com/office/drawing/2014/main" id="{3AC5A076-86D3-817A-001C-46661D4DAB01}"/>
              </a:ext>
            </a:extLst>
          </p:cNvPr>
          <p:cNvSpPr txBox="1">
            <a:spLocks noGrp="1"/>
          </p:cNvSpPr>
          <p:nvPr>
            <p:ph type="title"/>
          </p:nvPr>
        </p:nvSpPr>
        <p:spPr>
          <a:xfrm>
            <a:off x="1371600" y="1415564"/>
            <a:ext cx="5750167" cy="4009296"/>
          </a:xfrm>
        </p:spPr>
        <p:txBody>
          <a:bodyPr/>
          <a:lstStyle>
            <a:lvl1pPr>
              <a:defRPr sz="3600">
                <a:solidFill>
                  <a:srgbClr val="FFFFFF"/>
                </a:solidFill>
              </a:defRPr>
            </a:lvl1pPr>
          </a:lstStyle>
          <a:p>
            <a:pPr lvl="0"/>
            <a:r>
              <a:rPr lang="en-US"/>
              <a:t>Click to add title</a:t>
            </a:r>
          </a:p>
        </p:txBody>
      </p:sp>
      <p:sp>
        <p:nvSpPr>
          <p:cNvPr id="5" name="Picture Placeholder 18">
            <a:extLst>
              <a:ext uri="{FF2B5EF4-FFF2-40B4-BE49-F238E27FC236}">
                <a16:creationId xmlns:a16="http://schemas.microsoft.com/office/drawing/2014/main" id="{BCD4B326-FE3D-651D-7F8D-4B6BF44269F8}"/>
              </a:ext>
            </a:extLst>
          </p:cNvPr>
          <p:cNvSpPr txBox="1">
            <a:spLocks noGrp="1"/>
          </p:cNvSpPr>
          <p:nvPr>
            <p:ph type="pic" idx="4294967295"/>
          </p:nvPr>
        </p:nvSpPr>
        <p:spPr>
          <a:xfrm>
            <a:off x="7877903" y="0"/>
            <a:ext cx="4314093" cy="6858000"/>
          </a:xfrm>
          <a:solidFill>
            <a:srgbClr val="126169"/>
          </a:solidFill>
        </p:spPr>
        <p:txBody>
          <a:bodyPr lIns="1463040" tIns="822960" rIns="1463040" anchorCtr="1">
            <a:noAutofit/>
          </a:bodyPr>
          <a:lstStyle>
            <a:lvl1pPr marL="0" indent="0" algn="ctr">
              <a:buNone/>
              <a:defRPr sz="1600">
                <a:solidFill>
                  <a:srgbClr val="FFFFFF"/>
                </a:solidFill>
              </a:defRPr>
            </a:lvl1pPr>
          </a:lstStyle>
          <a:p>
            <a:pPr lvl="0"/>
            <a:r>
              <a:rPr lang="en-US"/>
              <a:t>Click icon to add picture</a:t>
            </a:r>
          </a:p>
        </p:txBody>
      </p:sp>
    </p:spTree>
    <p:extLst>
      <p:ext uri="{BB962C8B-B14F-4D97-AF65-F5344CB8AC3E}">
        <p14:creationId xmlns:p14="http://schemas.microsoft.com/office/powerpoint/2010/main" val="1902828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Content and Image">
    <p:bg>
      <p:bgPr>
        <a:solidFill>
          <a:srgbClr val="18818C"/>
        </a:solidFill>
        <a:effectLst/>
      </p:bgPr>
    </p:bg>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32B83BD-63AC-34D5-B285-E8A8BAAE3913}"/>
              </a:ext>
            </a:extLst>
          </p:cNvPr>
          <p:cNvSpPr txBox="1">
            <a:spLocks noGrp="1"/>
          </p:cNvSpPr>
          <p:nvPr>
            <p:ph type="title"/>
          </p:nvPr>
        </p:nvSpPr>
        <p:spPr>
          <a:xfrm>
            <a:off x="5676412" y="360483"/>
            <a:ext cx="5032720" cy="3284204"/>
          </a:xfrm>
        </p:spPr>
        <p:txBody>
          <a:bodyPr anchor="b"/>
          <a:lstStyle>
            <a:lvl1pPr>
              <a:defRPr sz="3600">
                <a:solidFill>
                  <a:srgbClr val="FFFFFF"/>
                </a:solidFill>
              </a:defRPr>
            </a:lvl1pPr>
          </a:lstStyle>
          <a:p>
            <a:pPr lvl="0"/>
            <a:r>
              <a:rPr lang="en-US"/>
              <a:t>Click to add title</a:t>
            </a:r>
          </a:p>
        </p:txBody>
      </p:sp>
      <p:sp>
        <p:nvSpPr>
          <p:cNvPr id="3" name="Picture Placeholder 1">
            <a:extLst>
              <a:ext uri="{FF2B5EF4-FFF2-40B4-BE49-F238E27FC236}">
                <a16:creationId xmlns:a16="http://schemas.microsoft.com/office/drawing/2014/main" id="{85653DA3-06C8-268A-EF9B-370E507DA772}"/>
              </a:ext>
            </a:extLst>
          </p:cNvPr>
          <p:cNvSpPr txBox="1">
            <a:spLocks noGrp="1"/>
          </p:cNvSpPr>
          <p:nvPr>
            <p:ph type="pic" idx="4294967295"/>
          </p:nvPr>
        </p:nvSpPr>
        <p:spPr>
          <a:xfrm>
            <a:off x="0" y="0"/>
            <a:ext cx="4308479" cy="6858000"/>
          </a:xfrm>
        </p:spPr>
        <p:txBody>
          <a:bodyPr anchorCtr="1">
            <a:noAutofit/>
          </a:bodyPr>
          <a:lstStyle>
            <a:lvl1pPr marL="0" indent="0" algn="ctr">
              <a:buNone/>
              <a:defRPr>
                <a:solidFill>
                  <a:srgbClr val="FFFFFF"/>
                </a:solidFill>
              </a:defRPr>
            </a:lvl1pPr>
          </a:lstStyle>
          <a:p>
            <a:pPr lvl="0"/>
            <a:r>
              <a:rPr lang="en-US"/>
              <a:t>Click icon to add picture</a:t>
            </a:r>
          </a:p>
        </p:txBody>
      </p:sp>
      <p:sp>
        <p:nvSpPr>
          <p:cNvPr id="4" name="Content Placeholder 9">
            <a:extLst>
              <a:ext uri="{FF2B5EF4-FFF2-40B4-BE49-F238E27FC236}">
                <a16:creationId xmlns:a16="http://schemas.microsoft.com/office/drawing/2014/main" id="{5F8C8496-04F6-46B6-81C1-7C74446EEF9A}"/>
              </a:ext>
            </a:extLst>
          </p:cNvPr>
          <p:cNvSpPr txBox="1">
            <a:spLocks noGrp="1"/>
          </p:cNvSpPr>
          <p:nvPr>
            <p:ph idx="4294967295"/>
          </p:nvPr>
        </p:nvSpPr>
        <p:spPr>
          <a:xfrm>
            <a:off x="5676302" y="3846387"/>
            <a:ext cx="5032720" cy="2136705"/>
          </a:xfrm>
        </p:spPr>
        <p:txBody>
          <a:bodyPr/>
          <a:lstStyle>
            <a:lvl1pPr marL="0" indent="0">
              <a:buNone/>
              <a:defRPr sz="1800">
                <a:solidFill>
                  <a:srgbClr val="FFFFFF"/>
                </a:solidFill>
              </a:defRPr>
            </a:lvl1pPr>
            <a:lvl2pPr marL="457200" indent="0">
              <a:buNone/>
              <a:defRPr sz="1600">
                <a:solidFill>
                  <a:srgbClr val="FFFFFF"/>
                </a:solidFill>
              </a:defRPr>
            </a:lvl2pPr>
            <a:lvl3pPr marL="914400" indent="0">
              <a:buNone/>
              <a:defRPr sz="1400">
                <a:solidFill>
                  <a:srgbClr val="FFFFFF"/>
                </a:solidFill>
              </a:defRPr>
            </a:lvl3pPr>
            <a:lvl4pPr marL="1371600" indent="0">
              <a:buNone/>
              <a:defRPr sz="1200">
                <a:solidFill>
                  <a:srgbClr val="FFFFFF"/>
                </a:solidFill>
              </a:defRPr>
            </a:lvl4pPr>
            <a:lvl5pPr marL="1828800" indent="0">
              <a:buNone/>
              <a:defRPr sz="1200">
                <a:solidFill>
                  <a:srgbClr val="FFFFFF"/>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100791E0-2EFC-9C3E-CA56-F69FFE34AB7C}"/>
              </a:ext>
            </a:extLst>
          </p:cNvPr>
          <p:cNvSpPr txBox="1">
            <a:spLocks noGrp="1"/>
          </p:cNvSpPr>
          <p:nvPr>
            <p:ph type="sldNum" sz="quarter" idx="8"/>
          </p:nvPr>
        </p:nvSpPr>
        <p:spPr>
          <a:xfrm>
            <a:off x="10896603" y="5983102"/>
            <a:ext cx="1295403" cy="874897"/>
          </a:xfrm>
          <a:prstGeom prst="rect">
            <a:avLst/>
          </a:prstGeom>
        </p:spPr>
        <p:txBody>
          <a:bodyPr anchorCtr="1"/>
          <a:lstStyle>
            <a:lvl1pPr algn="ctr">
              <a:defRPr sz="1200"/>
            </a:lvl1pPr>
          </a:lstStyle>
          <a:p>
            <a:pPr lvl="0"/>
            <a:fld id="{E67F9F4A-08A7-4B46-BB7D-3A811D9C1D26}" type="slidenum">
              <a:t>‹#›</a:t>
            </a:fld>
            <a:endParaRPr lang="en-US"/>
          </a:p>
        </p:txBody>
      </p:sp>
      <p:sp>
        <p:nvSpPr>
          <p:cNvPr id="6" name="Freeform: Shape 9">
            <a:extLst>
              <a:ext uri="{FF2B5EF4-FFF2-40B4-BE49-F238E27FC236}">
                <a16:creationId xmlns:a16="http://schemas.microsoft.com/office/drawing/2014/main" id="{4DE788A6-C517-0E01-2B7A-9729DC4AD252}"/>
              </a:ext>
              <a:ext uri="{C183D7F6-B498-43B3-948B-1728B52AA6E4}">
                <adec:decorative xmlns:adec="http://schemas.microsoft.com/office/drawing/2017/decorative" val="1"/>
              </a:ext>
            </a:extLst>
          </p:cNvPr>
          <p:cNvSpPr/>
          <p:nvPr/>
        </p:nvSpPr>
        <p:spPr>
          <a:xfrm flipH="1" flipV="1">
            <a:off x="4308762" y="3390896"/>
            <a:ext cx="3354778" cy="3467103"/>
          </a:xfrm>
          <a:custGeom>
            <a:avLst/>
            <a:gdLst>
              <a:gd name="f0" fmla="val 10800000"/>
              <a:gd name="f1" fmla="val 5400000"/>
              <a:gd name="f2" fmla="val 180"/>
              <a:gd name="f3" fmla="val w"/>
              <a:gd name="f4" fmla="val h"/>
              <a:gd name="f5" fmla="val 0"/>
              <a:gd name="f6" fmla="val 2353172"/>
              <a:gd name="f7" fmla="val 2431959"/>
              <a:gd name="f8" fmla="val 2352312"/>
              <a:gd name="f9" fmla="val 2340504"/>
              <a:gd name="f10" fmla="val 2198113"/>
              <a:gd name="f11" fmla="val 2222700"/>
              <a:gd name="f12" fmla="val 1038123"/>
              <a:gd name="f13" fmla="val 1296917"/>
              <a:gd name="f14" fmla="val 116993"/>
              <a:gd name="f15" fmla="val 134816"/>
              <a:gd name="f16" fmla="val 6383"/>
              <a:gd name="f17" fmla="+- 0 0 -90"/>
              <a:gd name="f18" fmla="*/ f3 1 2353172"/>
              <a:gd name="f19" fmla="*/ f4 1 2431959"/>
              <a:gd name="f20" fmla="+- f7 0 f5"/>
              <a:gd name="f21" fmla="+- f6 0 f5"/>
              <a:gd name="f22" fmla="*/ f17 f0 1"/>
              <a:gd name="f23" fmla="*/ f21 1 2353172"/>
              <a:gd name="f24" fmla="*/ f20 1 2431959"/>
              <a:gd name="f25" fmla="*/ 0 f21 1"/>
              <a:gd name="f26" fmla="*/ 0 f20 1"/>
              <a:gd name="f27" fmla="*/ 2353172 f21 1"/>
              <a:gd name="f28" fmla="*/ 2431959 f20 1"/>
              <a:gd name="f29" fmla="*/ 2352312 f21 1"/>
              <a:gd name="f30" fmla="*/ 2340504 f21 1"/>
              <a:gd name="f31" fmla="*/ 2198113 f20 1"/>
              <a:gd name="f32" fmla="*/ 134816 f21 1"/>
              <a:gd name="f33" fmla="*/ 6383 f20 1"/>
              <a:gd name="f34" fmla="*/ f22 1 f2"/>
              <a:gd name="f35" fmla="*/ f25 1 2353172"/>
              <a:gd name="f36" fmla="*/ f26 1 2431959"/>
              <a:gd name="f37" fmla="*/ f27 1 2353172"/>
              <a:gd name="f38" fmla="*/ f28 1 2431959"/>
              <a:gd name="f39" fmla="*/ f29 1 2353172"/>
              <a:gd name="f40" fmla="*/ f30 1 2353172"/>
              <a:gd name="f41" fmla="*/ f31 1 2431959"/>
              <a:gd name="f42" fmla="*/ f32 1 2353172"/>
              <a:gd name="f43" fmla="*/ f33 1 2431959"/>
              <a:gd name="f44" fmla="*/ f5 1 f23"/>
              <a:gd name="f45" fmla="*/ f6 1 f23"/>
              <a:gd name="f46" fmla="*/ f5 1 f24"/>
              <a:gd name="f47" fmla="*/ f7 1 f24"/>
              <a:gd name="f48" fmla="+- f34 0 f1"/>
              <a:gd name="f49" fmla="*/ f35 1 f23"/>
              <a:gd name="f50" fmla="*/ f36 1 f24"/>
              <a:gd name="f51" fmla="*/ f37 1 f23"/>
              <a:gd name="f52" fmla="*/ f38 1 f24"/>
              <a:gd name="f53" fmla="*/ f39 1 f23"/>
              <a:gd name="f54" fmla="*/ f40 1 f23"/>
              <a:gd name="f55" fmla="*/ f41 1 f24"/>
              <a:gd name="f56" fmla="*/ f42 1 f23"/>
              <a:gd name="f57" fmla="*/ f43 1 f24"/>
              <a:gd name="f58" fmla="*/ f44 f18 1"/>
              <a:gd name="f59" fmla="*/ f45 f18 1"/>
              <a:gd name="f60" fmla="*/ f47 f19 1"/>
              <a:gd name="f61" fmla="*/ f46 f19 1"/>
              <a:gd name="f62" fmla="*/ f49 f18 1"/>
              <a:gd name="f63" fmla="*/ f50 f19 1"/>
              <a:gd name="f64" fmla="*/ f51 f18 1"/>
              <a:gd name="f65" fmla="*/ f52 f19 1"/>
              <a:gd name="f66" fmla="*/ f53 f18 1"/>
              <a:gd name="f67" fmla="*/ f54 f18 1"/>
              <a:gd name="f68" fmla="*/ f55 f19 1"/>
              <a:gd name="f69" fmla="*/ f56 f18 1"/>
              <a:gd name="f70" fmla="*/ f57 f19 1"/>
            </a:gdLst>
            <a:ahLst/>
            <a:cxnLst>
              <a:cxn ang="3cd4">
                <a:pos x="hc" y="t"/>
              </a:cxn>
              <a:cxn ang="0">
                <a:pos x="r" y="vc"/>
              </a:cxn>
              <a:cxn ang="cd4">
                <a:pos x="hc" y="b"/>
              </a:cxn>
              <a:cxn ang="cd2">
                <a:pos x="l" y="vc"/>
              </a:cxn>
              <a:cxn ang="f48">
                <a:pos x="f62" y="f63"/>
              </a:cxn>
              <a:cxn ang="f48">
                <a:pos x="f64" y="f63"/>
              </a:cxn>
              <a:cxn ang="f48">
                <a:pos x="f64" y="f65"/>
              </a:cxn>
              <a:cxn ang="f48">
                <a:pos x="f66" y="f65"/>
              </a:cxn>
              <a:cxn ang="f48">
                <a:pos x="f67" y="f68"/>
              </a:cxn>
              <a:cxn ang="f48">
                <a:pos x="f69" y="f70"/>
              </a:cxn>
            </a:cxnLst>
            <a:rect l="f58" t="f61" r="f59" b="f60"/>
            <a:pathLst>
              <a:path w="2353172" h="2431959">
                <a:moveTo>
                  <a:pt x="f5" y="f5"/>
                </a:moveTo>
                <a:lnTo>
                  <a:pt x="f6" y="f5"/>
                </a:lnTo>
                <a:lnTo>
                  <a:pt x="f6" y="f7"/>
                </a:lnTo>
                <a:lnTo>
                  <a:pt x="f8" y="f7"/>
                </a:lnTo>
                <a:lnTo>
                  <a:pt x="f9" y="f10"/>
                </a:lnTo>
                <a:cubicBezTo>
                  <a:pt x="f11" y="f12"/>
                  <a:pt x="f13" y="f14"/>
                  <a:pt x="f15" y="f16"/>
                </a:cubicBezTo>
                <a:close/>
              </a:path>
            </a:pathLst>
          </a:custGeom>
          <a:solidFill>
            <a:srgbClr val="0C404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Tree>
    <p:extLst>
      <p:ext uri="{BB962C8B-B14F-4D97-AF65-F5344CB8AC3E}">
        <p14:creationId xmlns:p14="http://schemas.microsoft.com/office/powerpoint/2010/main" val="2194641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67A42D7-5AC4-6326-85BE-4BDF15E77800}"/>
              </a:ext>
              <a:ext uri="{C183D7F6-B498-43B3-948B-1728B52AA6E4}">
                <adec:decorative xmlns:adec="http://schemas.microsoft.com/office/drawing/2017/decorative" val="1"/>
              </a:ext>
            </a:extLst>
          </p:cNvPr>
          <p:cNvSpPr/>
          <p:nvPr/>
        </p:nvSpPr>
        <p:spPr>
          <a:xfrm rot="5400013">
            <a:off x="-2992036" y="2992045"/>
            <a:ext cx="6858000" cy="873928"/>
          </a:xfrm>
          <a:prstGeom prst="rect">
            <a:avLst/>
          </a:prstGeom>
          <a:solidFill>
            <a:srgbClr val="0C404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3" name="Freeform 26">
            <a:extLst>
              <a:ext uri="{FF2B5EF4-FFF2-40B4-BE49-F238E27FC236}">
                <a16:creationId xmlns:a16="http://schemas.microsoft.com/office/drawing/2014/main" id="{5188F690-C155-F41D-C183-5E63CD281B38}"/>
              </a:ext>
              <a:ext uri="{C183D7F6-B498-43B3-948B-1728B52AA6E4}">
                <adec:decorative xmlns:adec="http://schemas.microsoft.com/office/drawing/2017/decorative" val="1"/>
              </a:ext>
            </a:extLst>
          </p:cNvPr>
          <p:cNvSpPr/>
          <p:nvPr/>
        </p:nvSpPr>
        <p:spPr>
          <a:xfrm flipH="1" flipV="1">
            <a:off x="0" y="0"/>
            <a:ext cx="1745671" cy="877824"/>
          </a:xfrm>
          <a:custGeom>
            <a:avLst/>
            <a:gdLst>
              <a:gd name="f0" fmla="val 10800000"/>
              <a:gd name="f1" fmla="val 5400000"/>
              <a:gd name="f2" fmla="val 180"/>
              <a:gd name="f3" fmla="val w"/>
              <a:gd name="f4" fmla="val h"/>
              <a:gd name="f5" fmla="val 0"/>
              <a:gd name="f6" fmla="val 4572000"/>
              <a:gd name="f7" fmla="val 2285974"/>
              <a:gd name="f8" fmla="val 113956"/>
              <a:gd name="f9" fmla="val 2283183"/>
              <a:gd name="f10" fmla="val 1284562"/>
              <a:gd name="f11" fmla="val 2225701"/>
              <a:gd name="f12" fmla="val 2223714"/>
              <a:gd name="f13" fmla="val 1287708"/>
              <a:gd name="f14" fmla="val 2283027"/>
              <a:gd name="f15" fmla="val 117584"/>
              <a:gd name="f16" fmla="val 2286000"/>
              <a:gd name="f17" fmla="val 2288973"/>
              <a:gd name="f18" fmla="val 2348287"/>
              <a:gd name="f19" fmla="val 3287438"/>
              <a:gd name="f20" fmla="val 4458044"/>
              <a:gd name="f21" fmla="+- 0 0 -90"/>
              <a:gd name="f22" fmla="*/ f3 1 4572000"/>
              <a:gd name="f23" fmla="*/ f4 1 2285974"/>
              <a:gd name="f24" fmla="+- f7 0 f5"/>
              <a:gd name="f25" fmla="+- f6 0 f5"/>
              <a:gd name="f26" fmla="*/ f21 f0 1"/>
              <a:gd name="f27" fmla="*/ f25 1 4572000"/>
              <a:gd name="f28" fmla="*/ f24 1 2285974"/>
              <a:gd name="f29" fmla="*/ 0 f25 1"/>
              <a:gd name="f30" fmla="*/ 2285974 f24 1"/>
              <a:gd name="f31" fmla="*/ 113956 f25 1"/>
              <a:gd name="f32" fmla="*/ 2283183 f24 1"/>
              <a:gd name="f33" fmla="*/ 2283027 f25 1"/>
              <a:gd name="f34" fmla="*/ 117584 f24 1"/>
              <a:gd name="f35" fmla="*/ 2286000 f25 1"/>
              <a:gd name="f36" fmla="*/ 0 f24 1"/>
              <a:gd name="f37" fmla="*/ 2288973 f25 1"/>
              <a:gd name="f38" fmla="*/ 4458044 f25 1"/>
              <a:gd name="f39" fmla="*/ 4572000 f25 1"/>
              <a:gd name="f40" fmla="*/ f26 1 f2"/>
              <a:gd name="f41" fmla="*/ f29 1 4572000"/>
              <a:gd name="f42" fmla="*/ f30 1 2285974"/>
              <a:gd name="f43" fmla="*/ f31 1 4572000"/>
              <a:gd name="f44" fmla="*/ f32 1 2285974"/>
              <a:gd name="f45" fmla="*/ f33 1 4572000"/>
              <a:gd name="f46" fmla="*/ f34 1 2285974"/>
              <a:gd name="f47" fmla="*/ f35 1 4572000"/>
              <a:gd name="f48" fmla="*/ f36 1 2285974"/>
              <a:gd name="f49" fmla="*/ f37 1 4572000"/>
              <a:gd name="f50" fmla="*/ f38 1 4572000"/>
              <a:gd name="f51" fmla="*/ f39 1 4572000"/>
              <a:gd name="f52" fmla="*/ f5 1 f27"/>
              <a:gd name="f53" fmla="*/ f6 1 f27"/>
              <a:gd name="f54" fmla="*/ f5 1 f28"/>
              <a:gd name="f55" fmla="*/ f7 1 f28"/>
              <a:gd name="f56" fmla="+- f40 0 f1"/>
              <a:gd name="f57" fmla="*/ f41 1 f27"/>
              <a:gd name="f58" fmla="*/ f42 1 f28"/>
              <a:gd name="f59" fmla="*/ f43 1 f27"/>
              <a:gd name="f60" fmla="*/ f44 1 f28"/>
              <a:gd name="f61" fmla="*/ f45 1 f27"/>
              <a:gd name="f62" fmla="*/ f46 1 f28"/>
              <a:gd name="f63" fmla="*/ f47 1 f27"/>
              <a:gd name="f64" fmla="*/ f48 1 f28"/>
              <a:gd name="f65" fmla="*/ f49 1 f27"/>
              <a:gd name="f66" fmla="*/ f50 1 f27"/>
              <a:gd name="f67" fmla="*/ f51 1 f27"/>
              <a:gd name="f68" fmla="*/ f52 f22 1"/>
              <a:gd name="f69" fmla="*/ f53 f22 1"/>
              <a:gd name="f70" fmla="*/ f55 f23 1"/>
              <a:gd name="f71" fmla="*/ f54 f23 1"/>
              <a:gd name="f72" fmla="*/ f57 f22 1"/>
              <a:gd name="f73" fmla="*/ f58 f23 1"/>
              <a:gd name="f74" fmla="*/ f59 f22 1"/>
              <a:gd name="f75" fmla="*/ f60 f23 1"/>
              <a:gd name="f76" fmla="*/ f61 f22 1"/>
              <a:gd name="f77" fmla="*/ f62 f23 1"/>
              <a:gd name="f78" fmla="*/ f63 f22 1"/>
              <a:gd name="f79" fmla="*/ f64 f23 1"/>
              <a:gd name="f80" fmla="*/ f65 f22 1"/>
              <a:gd name="f81" fmla="*/ f66 f22 1"/>
              <a:gd name="f82" fmla="*/ f67 f22 1"/>
            </a:gdLst>
            <a:ahLst/>
            <a:cxnLst>
              <a:cxn ang="3cd4">
                <a:pos x="hc" y="t"/>
              </a:cxn>
              <a:cxn ang="0">
                <a:pos x="r" y="vc"/>
              </a:cxn>
              <a:cxn ang="cd4">
                <a:pos x="hc" y="b"/>
              </a:cxn>
              <a:cxn ang="cd2">
                <a:pos x="l" y="vc"/>
              </a:cxn>
              <a:cxn ang="f56">
                <a:pos x="f72" y="f73"/>
              </a:cxn>
              <a:cxn ang="f56">
                <a:pos x="f74" y="f75"/>
              </a:cxn>
              <a:cxn ang="f56">
                <a:pos x="f76" y="f77"/>
              </a:cxn>
              <a:cxn ang="f56">
                <a:pos x="f78" y="f79"/>
              </a:cxn>
              <a:cxn ang="f56">
                <a:pos x="f80" y="f77"/>
              </a:cxn>
              <a:cxn ang="f56">
                <a:pos x="f81" y="f75"/>
              </a:cxn>
              <a:cxn ang="f56">
                <a:pos x="f82" y="f73"/>
              </a:cxn>
              <a:cxn ang="f56">
                <a:pos x="f78" y="f73"/>
              </a:cxn>
            </a:cxnLst>
            <a:rect l="f68" t="f71" r="f69" b="f70"/>
            <a:pathLst>
              <a:path w="4572000" h="2285974">
                <a:moveTo>
                  <a:pt x="f5" y="f7"/>
                </a:moveTo>
                <a:lnTo>
                  <a:pt x="f8" y="f9"/>
                </a:lnTo>
                <a:cubicBezTo>
                  <a:pt x="f10" y="f11"/>
                  <a:pt x="f12" y="f13"/>
                  <a:pt x="f14" y="f15"/>
                </a:cubicBezTo>
                <a:lnTo>
                  <a:pt x="f16" y="f5"/>
                </a:lnTo>
                <a:lnTo>
                  <a:pt x="f17" y="f15"/>
                </a:lnTo>
                <a:cubicBezTo>
                  <a:pt x="f18" y="f13"/>
                  <a:pt x="f19" y="f11"/>
                  <a:pt x="f20" y="f9"/>
                </a:cubicBezTo>
                <a:lnTo>
                  <a:pt x="f6" y="f7"/>
                </a:lnTo>
                <a:lnTo>
                  <a:pt x="f16" y="f7"/>
                </a:lnTo>
                <a:close/>
              </a:path>
            </a:pathLst>
          </a:custGeom>
          <a:solidFill>
            <a:srgbClr val="89E1EB">
              <a:alpha val="5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4" name="Freeform 47">
            <a:extLst>
              <a:ext uri="{FF2B5EF4-FFF2-40B4-BE49-F238E27FC236}">
                <a16:creationId xmlns:a16="http://schemas.microsoft.com/office/drawing/2014/main" id="{F8B0A1C6-6A31-33B8-1F8D-BDA332491C00}"/>
              </a:ext>
              <a:ext uri="{C183D7F6-B498-43B3-948B-1728B52AA6E4}">
                <adec:decorative xmlns:adec="http://schemas.microsoft.com/office/drawing/2017/decorative" val="1"/>
              </a:ext>
            </a:extLst>
          </p:cNvPr>
          <p:cNvSpPr/>
          <p:nvPr/>
        </p:nvSpPr>
        <p:spPr>
          <a:xfrm>
            <a:off x="8991642" y="3657691"/>
            <a:ext cx="3200354" cy="3200317"/>
          </a:xfrm>
          <a:custGeom>
            <a:avLst/>
            <a:gdLst>
              <a:gd name="f0" fmla="val 10800000"/>
              <a:gd name="f1" fmla="val 5400000"/>
              <a:gd name="f2" fmla="val 180"/>
              <a:gd name="f3" fmla="val w"/>
              <a:gd name="f4" fmla="val h"/>
              <a:gd name="f5" fmla="val 0"/>
              <a:gd name="f6" fmla="val 3200357"/>
              <a:gd name="f7" fmla="val 3200320"/>
              <a:gd name="f8" fmla="val 159536"/>
              <a:gd name="f9" fmla="val 3196412"/>
              <a:gd name="f10" fmla="val 1798363"/>
              <a:gd name="f11" fmla="val 3115939"/>
              <a:gd name="f12" fmla="val 3113157"/>
              <a:gd name="f13" fmla="val 1802765"/>
              <a:gd name="f14" fmla="val 3196195"/>
              <a:gd name="f15" fmla="val 164613"/>
              <a:gd name="f16" fmla="+- 0 0 -90"/>
              <a:gd name="f17" fmla="*/ f3 1 3200357"/>
              <a:gd name="f18" fmla="*/ f4 1 3200320"/>
              <a:gd name="f19" fmla="+- f7 0 f5"/>
              <a:gd name="f20" fmla="+- f6 0 f5"/>
              <a:gd name="f21" fmla="*/ f16 f0 1"/>
              <a:gd name="f22" fmla="*/ f20 1 3200357"/>
              <a:gd name="f23" fmla="*/ f19 1 3200320"/>
              <a:gd name="f24" fmla="*/ 3200357 f20 1"/>
              <a:gd name="f25" fmla="*/ 0 f19 1"/>
              <a:gd name="f26" fmla="*/ 3200320 f19 1"/>
              <a:gd name="f27" fmla="*/ 0 f20 1"/>
              <a:gd name="f28" fmla="*/ 159536 f20 1"/>
              <a:gd name="f29" fmla="*/ 3196412 f19 1"/>
              <a:gd name="f30" fmla="*/ 3196195 f20 1"/>
              <a:gd name="f31" fmla="*/ 164613 f19 1"/>
              <a:gd name="f32" fmla="*/ f21 1 f2"/>
              <a:gd name="f33" fmla="*/ f24 1 3200357"/>
              <a:gd name="f34" fmla="*/ f25 1 3200320"/>
              <a:gd name="f35" fmla="*/ f26 1 3200320"/>
              <a:gd name="f36" fmla="*/ f27 1 3200357"/>
              <a:gd name="f37" fmla="*/ f28 1 3200357"/>
              <a:gd name="f38" fmla="*/ f29 1 3200320"/>
              <a:gd name="f39" fmla="*/ f30 1 3200357"/>
              <a:gd name="f40" fmla="*/ f31 1 3200320"/>
              <a:gd name="f41" fmla="*/ f5 1 f22"/>
              <a:gd name="f42" fmla="*/ f6 1 f22"/>
              <a:gd name="f43" fmla="*/ f5 1 f23"/>
              <a:gd name="f44" fmla="*/ f7 1 f23"/>
              <a:gd name="f45" fmla="+- f32 0 f1"/>
              <a:gd name="f46" fmla="*/ f33 1 f22"/>
              <a:gd name="f47" fmla="*/ f34 1 f23"/>
              <a:gd name="f48" fmla="*/ f35 1 f23"/>
              <a:gd name="f49" fmla="*/ f36 1 f22"/>
              <a:gd name="f50" fmla="*/ f37 1 f22"/>
              <a:gd name="f51" fmla="*/ f38 1 f23"/>
              <a:gd name="f52" fmla="*/ f39 1 f22"/>
              <a:gd name="f53" fmla="*/ f40 1 f23"/>
              <a:gd name="f54" fmla="*/ f41 f17 1"/>
              <a:gd name="f55" fmla="*/ f42 f17 1"/>
              <a:gd name="f56" fmla="*/ f44 f18 1"/>
              <a:gd name="f57" fmla="*/ f43 f18 1"/>
              <a:gd name="f58" fmla="*/ f46 f17 1"/>
              <a:gd name="f59" fmla="*/ f47 f18 1"/>
              <a:gd name="f60" fmla="*/ f48 f18 1"/>
              <a:gd name="f61" fmla="*/ f49 f17 1"/>
              <a:gd name="f62" fmla="*/ f50 f17 1"/>
              <a:gd name="f63" fmla="*/ f51 f18 1"/>
              <a:gd name="f64" fmla="*/ f52 f17 1"/>
              <a:gd name="f65" fmla="*/ f53 f18 1"/>
            </a:gdLst>
            <a:ahLst/>
            <a:cxnLst>
              <a:cxn ang="3cd4">
                <a:pos x="hc" y="t"/>
              </a:cxn>
              <a:cxn ang="0">
                <a:pos x="r" y="vc"/>
              </a:cxn>
              <a:cxn ang="cd4">
                <a:pos x="hc" y="b"/>
              </a:cxn>
              <a:cxn ang="cd2">
                <a:pos x="l" y="vc"/>
              </a:cxn>
              <a:cxn ang="f45">
                <a:pos x="f58" y="f59"/>
              </a:cxn>
              <a:cxn ang="f45">
                <a:pos x="f58" y="f60"/>
              </a:cxn>
              <a:cxn ang="f45">
                <a:pos x="f61" y="f60"/>
              </a:cxn>
              <a:cxn ang="f45">
                <a:pos x="f62" y="f63"/>
              </a:cxn>
              <a:cxn ang="f45">
                <a:pos x="f64" y="f65"/>
              </a:cxn>
              <a:cxn ang="f45">
                <a:pos x="f58" y="f59"/>
              </a:cxn>
            </a:cxnLst>
            <a:rect l="f54" t="f57" r="f55" b="f56"/>
            <a:pathLst>
              <a:path w="3200357" h="3200320">
                <a:moveTo>
                  <a:pt x="f6" y="f5"/>
                </a:moveTo>
                <a:lnTo>
                  <a:pt x="f6" y="f7"/>
                </a:lnTo>
                <a:lnTo>
                  <a:pt x="f5" y="f7"/>
                </a:lnTo>
                <a:lnTo>
                  <a:pt x="f8" y="f9"/>
                </a:lnTo>
                <a:cubicBezTo>
                  <a:pt x="f10" y="f11"/>
                  <a:pt x="f12" y="f13"/>
                  <a:pt x="f14" y="f15"/>
                </a:cubicBezTo>
                <a:lnTo>
                  <a:pt x="f6" y="f5"/>
                </a:lnTo>
                <a:close/>
              </a:path>
            </a:pathLst>
          </a:custGeom>
          <a:solidFill>
            <a:srgbClr val="0C404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5" name="Title 9">
            <a:extLst>
              <a:ext uri="{FF2B5EF4-FFF2-40B4-BE49-F238E27FC236}">
                <a16:creationId xmlns:a16="http://schemas.microsoft.com/office/drawing/2014/main" id="{8122151A-D166-031B-3148-4CED8079033B}"/>
              </a:ext>
            </a:extLst>
          </p:cNvPr>
          <p:cNvSpPr txBox="1">
            <a:spLocks noGrp="1"/>
          </p:cNvSpPr>
          <p:nvPr>
            <p:ph type="title"/>
          </p:nvPr>
        </p:nvSpPr>
        <p:spPr>
          <a:xfrm>
            <a:off x="1381749" y="246183"/>
            <a:ext cx="9525003" cy="1919517"/>
          </a:xfrm>
        </p:spPr>
        <p:txBody>
          <a:bodyPr/>
          <a:lstStyle>
            <a:lvl1pPr>
              <a:defRPr sz="3600">
                <a:solidFill>
                  <a:srgbClr val="126169"/>
                </a:solidFill>
              </a:defRPr>
            </a:lvl1pPr>
          </a:lstStyle>
          <a:p>
            <a:pPr lvl="0"/>
            <a:r>
              <a:rPr lang="en-US"/>
              <a:t>Click to add title</a:t>
            </a:r>
          </a:p>
        </p:txBody>
      </p:sp>
      <p:sp>
        <p:nvSpPr>
          <p:cNvPr id="6" name="Content Placeholder 11">
            <a:extLst>
              <a:ext uri="{FF2B5EF4-FFF2-40B4-BE49-F238E27FC236}">
                <a16:creationId xmlns:a16="http://schemas.microsoft.com/office/drawing/2014/main" id="{8561739F-7B47-EBD5-F699-B69BF367D6CC}"/>
              </a:ext>
            </a:extLst>
          </p:cNvPr>
          <p:cNvSpPr txBox="1">
            <a:spLocks noGrp="1"/>
          </p:cNvSpPr>
          <p:nvPr>
            <p:ph idx="4294967295"/>
          </p:nvPr>
        </p:nvSpPr>
        <p:spPr>
          <a:xfrm>
            <a:off x="1371600" y="2274030"/>
            <a:ext cx="9525003" cy="3317872"/>
          </a:xfrm>
        </p:spPr>
        <p:txBody>
          <a:bodyPr/>
          <a:lstStyle>
            <a:lvl1pPr>
              <a:spcBef>
                <a:spcPts val="0"/>
              </a:spcBef>
              <a:spcAft>
                <a:spcPts val="600"/>
              </a:spcAft>
              <a:buClr>
                <a:srgbClr val="000000"/>
              </a:buClr>
              <a:defRPr sz="1800"/>
            </a:lvl1pPr>
            <a:lvl2pPr>
              <a:spcBef>
                <a:spcPts val="0"/>
              </a:spcBef>
              <a:spcAft>
                <a:spcPts val="600"/>
              </a:spcAft>
              <a:buClr>
                <a:srgbClr val="000000"/>
              </a:buClr>
              <a:defRPr sz="1600"/>
            </a:lvl2pPr>
            <a:lvl3pPr>
              <a:spcBef>
                <a:spcPts val="0"/>
              </a:spcBef>
              <a:spcAft>
                <a:spcPts val="600"/>
              </a:spcAft>
              <a:buClr>
                <a:srgbClr val="000000"/>
              </a:buClr>
              <a:defRPr sz="1400"/>
            </a:lvl3pPr>
            <a:lvl4pPr>
              <a:spcBef>
                <a:spcPts val="0"/>
              </a:spcBef>
              <a:spcAft>
                <a:spcPts val="600"/>
              </a:spcAft>
              <a:buClr>
                <a:srgbClr val="000000"/>
              </a:buClr>
              <a:defRPr sz="1200"/>
            </a:lvl4pPr>
            <a:lvl5pPr>
              <a:spcBef>
                <a:spcPts val="0"/>
              </a:spcBef>
              <a:spcAft>
                <a:spcPts val="600"/>
              </a:spcAft>
              <a:buClr>
                <a:srgbClr val="000000"/>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99D106F6-5ED7-0985-0AA8-CF72C5CC3D26}"/>
              </a:ext>
            </a:extLst>
          </p:cNvPr>
          <p:cNvSpPr txBox="1">
            <a:spLocks noGrp="1"/>
          </p:cNvSpPr>
          <p:nvPr>
            <p:ph type="sldNum" sz="quarter" idx="8"/>
          </p:nvPr>
        </p:nvSpPr>
        <p:spPr>
          <a:xfrm>
            <a:off x="10896603" y="5983102"/>
            <a:ext cx="1295403" cy="874897"/>
          </a:xfrm>
          <a:prstGeom prst="rect">
            <a:avLst/>
          </a:prstGeom>
        </p:spPr>
        <p:txBody>
          <a:bodyPr anchorCtr="1"/>
          <a:lstStyle>
            <a:lvl1pPr algn="ctr">
              <a:defRPr sz="1200"/>
            </a:lvl1pPr>
          </a:lstStyle>
          <a:p>
            <a:pPr lvl="0"/>
            <a:fld id="{2D93A14E-8356-45E4-BC2C-DA4D28CEB074}" type="slidenum">
              <a:t>‹#›</a:t>
            </a:fld>
            <a:endParaRPr lang="en-US"/>
          </a:p>
        </p:txBody>
      </p:sp>
    </p:spTree>
    <p:extLst>
      <p:ext uri="{BB962C8B-B14F-4D97-AF65-F5344CB8AC3E}">
        <p14:creationId xmlns:p14="http://schemas.microsoft.com/office/powerpoint/2010/main" val="26094095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3">
    <p:bg>
      <p:bgPr>
        <a:solidFill>
          <a:srgbClr val="18818C"/>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1FE258-AC3F-4948-BCE4-17FE69CFFC84}"/>
              </a:ext>
              <a:ext uri="{C183D7F6-B498-43B3-948B-1728B52AA6E4}">
                <adec:decorative xmlns:adec="http://schemas.microsoft.com/office/drawing/2017/decorative" val="1"/>
              </a:ext>
            </a:extLst>
          </p:cNvPr>
          <p:cNvSpPr/>
          <p:nvPr/>
        </p:nvSpPr>
        <p:spPr>
          <a:xfrm>
            <a:off x="0" y="5983102"/>
            <a:ext cx="12191996" cy="873928"/>
          </a:xfrm>
          <a:prstGeom prst="rect">
            <a:avLst/>
          </a:prstGeom>
          <a:solidFill>
            <a:srgbClr val="0C404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3" name="Freeform 26">
            <a:extLst>
              <a:ext uri="{FF2B5EF4-FFF2-40B4-BE49-F238E27FC236}">
                <a16:creationId xmlns:a16="http://schemas.microsoft.com/office/drawing/2014/main" id="{1CF15A74-EA23-5BF3-14DB-AEC1B6B45EF4}"/>
              </a:ext>
              <a:ext uri="{C183D7F6-B498-43B3-948B-1728B52AA6E4}">
                <adec:decorative xmlns:adec="http://schemas.microsoft.com/office/drawing/2017/decorative" val="1"/>
              </a:ext>
            </a:extLst>
          </p:cNvPr>
          <p:cNvSpPr/>
          <p:nvPr/>
        </p:nvSpPr>
        <p:spPr>
          <a:xfrm>
            <a:off x="8981492" y="3657682"/>
            <a:ext cx="3200354" cy="3200317"/>
          </a:xfrm>
          <a:custGeom>
            <a:avLst/>
            <a:gdLst>
              <a:gd name="f0" fmla="val 10800000"/>
              <a:gd name="f1" fmla="val 5400000"/>
              <a:gd name="f2" fmla="val 180"/>
              <a:gd name="f3" fmla="val w"/>
              <a:gd name="f4" fmla="val h"/>
              <a:gd name="f5" fmla="val 0"/>
              <a:gd name="f6" fmla="val 3200357"/>
              <a:gd name="f7" fmla="val 3200320"/>
              <a:gd name="f8" fmla="val 159536"/>
              <a:gd name="f9" fmla="val 3196412"/>
              <a:gd name="f10" fmla="val 1798363"/>
              <a:gd name="f11" fmla="val 3115939"/>
              <a:gd name="f12" fmla="val 3113157"/>
              <a:gd name="f13" fmla="val 1802765"/>
              <a:gd name="f14" fmla="val 3196195"/>
              <a:gd name="f15" fmla="val 164613"/>
              <a:gd name="f16" fmla="+- 0 0 -90"/>
              <a:gd name="f17" fmla="*/ f3 1 3200357"/>
              <a:gd name="f18" fmla="*/ f4 1 3200320"/>
              <a:gd name="f19" fmla="+- f7 0 f5"/>
              <a:gd name="f20" fmla="+- f6 0 f5"/>
              <a:gd name="f21" fmla="*/ f16 f0 1"/>
              <a:gd name="f22" fmla="*/ f20 1 3200357"/>
              <a:gd name="f23" fmla="*/ f19 1 3200320"/>
              <a:gd name="f24" fmla="*/ 3200357 f20 1"/>
              <a:gd name="f25" fmla="*/ 0 f19 1"/>
              <a:gd name="f26" fmla="*/ 3200320 f19 1"/>
              <a:gd name="f27" fmla="*/ 0 f20 1"/>
              <a:gd name="f28" fmla="*/ 159536 f20 1"/>
              <a:gd name="f29" fmla="*/ 3196412 f19 1"/>
              <a:gd name="f30" fmla="*/ 3196195 f20 1"/>
              <a:gd name="f31" fmla="*/ 164613 f19 1"/>
              <a:gd name="f32" fmla="*/ f21 1 f2"/>
              <a:gd name="f33" fmla="*/ f24 1 3200357"/>
              <a:gd name="f34" fmla="*/ f25 1 3200320"/>
              <a:gd name="f35" fmla="*/ f26 1 3200320"/>
              <a:gd name="f36" fmla="*/ f27 1 3200357"/>
              <a:gd name="f37" fmla="*/ f28 1 3200357"/>
              <a:gd name="f38" fmla="*/ f29 1 3200320"/>
              <a:gd name="f39" fmla="*/ f30 1 3200357"/>
              <a:gd name="f40" fmla="*/ f31 1 3200320"/>
              <a:gd name="f41" fmla="*/ f5 1 f22"/>
              <a:gd name="f42" fmla="*/ f6 1 f22"/>
              <a:gd name="f43" fmla="*/ f5 1 f23"/>
              <a:gd name="f44" fmla="*/ f7 1 f23"/>
              <a:gd name="f45" fmla="+- f32 0 f1"/>
              <a:gd name="f46" fmla="*/ f33 1 f22"/>
              <a:gd name="f47" fmla="*/ f34 1 f23"/>
              <a:gd name="f48" fmla="*/ f35 1 f23"/>
              <a:gd name="f49" fmla="*/ f36 1 f22"/>
              <a:gd name="f50" fmla="*/ f37 1 f22"/>
              <a:gd name="f51" fmla="*/ f38 1 f23"/>
              <a:gd name="f52" fmla="*/ f39 1 f22"/>
              <a:gd name="f53" fmla="*/ f40 1 f23"/>
              <a:gd name="f54" fmla="*/ f41 f17 1"/>
              <a:gd name="f55" fmla="*/ f42 f17 1"/>
              <a:gd name="f56" fmla="*/ f44 f18 1"/>
              <a:gd name="f57" fmla="*/ f43 f18 1"/>
              <a:gd name="f58" fmla="*/ f46 f17 1"/>
              <a:gd name="f59" fmla="*/ f47 f18 1"/>
              <a:gd name="f60" fmla="*/ f48 f18 1"/>
              <a:gd name="f61" fmla="*/ f49 f17 1"/>
              <a:gd name="f62" fmla="*/ f50 f17 1"/>
              <a:gd name="f63" fmla="*/ f51 f18 1"/>
              <a:gd name="f64" fmla="*/ f52 f17 1"/>
              <a:gd name="f65" fmla="*/ f53 f18 1"/>
            </a:gdLst>
            <a:ahLst/>
            <a:cxnLst>
              <a:cxn ang="3cd4">
                <a:pos x="hc" y="t"/>
              </a:cxn>
              <a:cxn ang="0">
                <a:pos x="r" y="vc"/>
              </a:cxn>
              <a:cxn ang="cd4">
                <a:pos x="hc" y="b"/>
              </a:cxn>
              <a:cxn ang="cd2">
                <a:pos x="l" y="vc"/>
              </a:cxn>
              <a:cxn ang="f45">
                <a:pos x="f58" y="f59"/>
              </a:cxn>
              <a:cxn ang="f45">
                <a:pos x="f58" y="f60"/>
              </a:cxn>
              <a:cxn ang="f45">
                <a:pos x="f61" y="f60"/>
              </a:cxn>
              <a:cxn ang="f45">
                <a:pos x="f62" y="f63"/>
              </a:cxn>
              <a:cxn ang="f45">
                <a:pos x="f64" y="f65"/>
              </a:cxn>
              <a:cxn ang="f45">
                <a:pos x="f58" y="f59"/>
              </a:cxn>
            </a:cxnLst>
            <a:rect l="f54" t="f57" r="f55" b="f56"/>
            <a:pathLst>
              <a:path w="3200357" h="3200320">
                <a:moveTo>
                  <a:pt x="f6" y="f5"/>
                </a:moveTo>
                <a:lnTo>
                  <a:pt x="f6" y="f7"/>
                </a:lnTo>
                <a:lnTo>
                  <a:pt x="f5" y="f7"/>
                </a:lnTo>
                <a:lnTo>
                  <a:pt x="f8" y="f9"/>
                </a:lnTo>
                <a:cubicBezTo>
                  <a:pt x="f10" y="f11"/>
                  <a:pt x="f12" y="f13"/>
                  <a:pt x="f14" y="f15"/>
                </a:cubicBezTo>
                <a:lnTo>
                  <a:pt x="f6" y="f5"/>
                </a:lnTo>
                <a:close/>
              </a:path>
            </a:pathLst>
          </a:custGeom>
          <a:solidFill>
            <a:srgbClr val="12616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4" name="Freeform 27">
            <a:extLst>
              <a:ext uri="{FF2B5EF4-FFF2-40B4-BE49-F238E27FC236}">
                <a16:creationId xmlns:a16="http://schemas.microsoft.com/office/drawing/2014/main" id="{562071CB-D2C6-7886-37A2-D2720CE5751C}"/>
              </a:ext>
              <a:ext uri="{C183D7F6-B498-43B3-948B-1728B52AA6E4}">
                <adec:decorative xmlns:adec="http://schemas.microsoft.com/office/drawing/2017/decorative" val="1"/>
              </a:ext>
            </a:extLst>
          </p:cNvPr>
          <p:cNvSpPr/>
          <p:nvPr/>
        </p:nvSpPr>
        <p:spPr>
          <a:xfrm flipH="1" flipV="1">
            <a:off x="0" y="0"/>
            <a:ext cx="2286000" cy="2285972"/>
          </a:xfrm>
          <a:custGeom>
            <a:avLst/>
            <a:gdLst>
              <a:gd name="f0" fmla="val 10800000"/>
              <a:gd name="f1" fmla="val 5400000"/>
              <a:gd name="f2" fmla="val 180"/>
              <a:gd name="f3" fmla="val w"/>
              <a:gd name="f4" fmla="val h"/>
              <a:gd name="f5" fmla="val 0"/>
              <a:gd name="f6" fmla="val 3200357"/>
              <a:gd name="f7" fmla="val 3200320"/>
              <a:gd name="f8" fmla="val 159536"/>
              <a:gd name="f9" fmla="val 3196412"/>
              <a:gd name="f10" fmla="val 1798363"/>
              <a:gd name="f11" fmla="val 3115939"/>
              <a:gd name="f12" fmla="val 3113157"/>
              <a:gd name="f13" fmla="val 1802765"/>
              <a:gd name="f14" fmla="val 3196195"/>
              <a:gd name="f15" fmla="val 164613"/>
              <a:gd name="f16" fmla="+- 0 0 -90"/>
              <a:gd name="f17" fmla="*/ f3 1 3200357"/>
              <a:gd name="f18" fmla="*/ f4 1 3200320"/>
              <a:gd name="f19" fmla="+- f7 0 f5"/>
              <a:gd name="f20" fmla="+- f6 0 f5"/>
              <a:gd name="f21" fmla="*/ f16 f0 1"/>
              <a:gd name="f22" fmla="*/ f20 1 3200357"/>
              <a:gd name="f23" fmla="*/ f19 1 3200320"/>
              <a:gd name="f24" fmla="*/ 3200357 f20 1"/>
              <a:gd name="f25" fmla="*/ 0 f19 1"/>
              <a:gd name="f26" fmla="*/ 3200320 f19 1"/>
              <a:gd name="f27" fmla="*/ 0 f20 1"/>
              <a:gd name="f28" fmla="*/ 159536 f20 1"/>
              <a:gd name="f29" fmla="*/ 3196412 f19 1"/>
              <a:gd name="f30" fmla="*/ 3196195 f20 1"/>
              <a:gd name="f31" fmla="*/ 164613 f19 1"/>
              <a:gd name="f32" fmla="*/ f21 1 f2"/>
              <a:gd name="f33" fmla="*/ f24 1 3200357"/>
              <a:gd name="f34" fmla="*/ f25 1 3200320"/>
              <a:gd name="f35" fmla="*/ f26 1 3200320"/>
              <a:gd name="f36" fmla="*/ f27 1 3200357"/>
              <a:gd name="f37" fmla="*/ f28 1 3200357"/>
              <a:gd name="f38" fmla="*/ f29 1 3200320"/>
              <a:gd name="f39" fmla="*/ f30 1 3200357"/>
              <a:gd name="f40" fmla="*/ f31 1 3200320"/>
              <a:gd name="f41" fmla="*/ f5 1 f22"/>
              <a:gd name="f42" fmla="*/ f6 1 f22"/>
              <a:gd name="f43" fmla="*/ f5 1 f23"/>
              <a:gd name="f44" fmla="*/ f7 1 f23"/>
              <a:gd name="f45" fmla="+- f32 0 f1"/>
              <a:gd name="f46" fmla="*/ f33 1 f22"/>
              <a:gd name="f47" fmla="*/ f34 1 f23"/>
              <a:gd name="f48" fmla="*/ f35 1 f23"/>
              <a:gd name="f49" fmla="*/ f36 1 f22"/>
              <a:gd name="f50" fmla="*/ f37 1 f22"/>
              <a:gd name="f51" fmla="*/ f38 1 f23"/>
              <a:gd name="f52" fmla="*/ f39 1 f22"/>
              <a:gd name="f53" fmla="*/ f40 1 f23"/>
              <a:gd name="f54" fmla="*/ f41 f17 1"/>
              <a:gd name="f55" fmla="*/ f42 f17 1"/>
              <a:gd name="f56" fmla="*/ f44 f18 1"/>
              <a:gd name="f57" fmla="*/ f43 f18 1"/>
              <a:gd name="f58" fmla="*/ f46 f17 1"/>
              <a:gd name="f59" fmla="*/ f47 f18 1"/>
              <a:gd name="f60" fmla="*/ f48 f18 1"/>
              <a:gd name="f61" fmla="*/ f49 f17 1"/>
              <a:gd name="f62" fmla="*/ f50 f17 1"/>
              <a:gd name="f63" fmla="*/ f51 f18 1"/>
              <a:gd name="f64" fmla="*/ f52 f17 1"/>
              <a:gd name="f65" fmla="*/ f53 f18 1"/>
            </a:gdLst>
            <a:ahLst/>
            <a:cxnLst>
              <a:cxn ang="3cd4">
                <a:pos x="hc" y="t"/>
              </a:cxn>
              <a:cxn ang="0">
                <a:pos x="r" y="vc"/>
              </a:cxn>
              <a:cxn ang="cd4">
                <a:pos x="hc" y="b"/>
              </a:cxn>
              <a:cxn ang="cd2">
                <a:pos x="l" y="vc"/>
              </a:cxn>
              <a:cxn ang="f45">
                <a:pos x="f58" y="f59"/>
              </a:cxn>
              <a:cxn ang="f45">
                <a:pos x="f58" y="f60"/>
              </a:cxn>
              <a:cxn ang="f45">
                <a:pos x="f61" y="f60"/>
              </a:cxn>
              <a:cxn ang="f45">
                <a:pos x="f62" y="f63"/>
              </a:cxn>
              <a:cxn ang="f45">
                <a:pos x="f64" y="f65"/>
              </a:cxn>
              <a:cxn ang="f45">
                <a:pos x="f58" y="f59"/>
              </a:cxn>
            </a:cxnLst>
            <a:rect l="f54" t="f57" r="f55" b="f56"/>
            <a:pathLst>
              <a:path w="3200357" h="3200320">
                <a:moveTo>
                  <a:pt x="f6" y="f5"/>
                </a:moveTo>
                <a:lnTo>
                  <a:pt x="f6" y="f7"/>
                </a:lnTo>
                <a:lnTo>
                  <a:pt x="f5" y="f7"/>
                </a:lnTo>
                <a:lnTo>
                  <a:pt x="f8" y="f9"/>
                </a:lnTo>
                <a:cubicBezTo>
                  <a:pt x="f10" y="f11"/>
                  <a:pt x="f12" y="f13"/>
                  <a:pt x="f14" y="f15"/>
                </a:cubicBezTo>
                <a:lnTo>
                  <a:pt x="f6" y="f5"/>
                </a:lnTo>
                <a:close/>
              </a:path>
            </a:pathLst>
          </a:custGeom>
          <a:solidFill>
            <a:srgbClr val="12616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5" name="Freeform 31">
            <a:extLst>
              <a:ext uri="{FF2B5EF4-FFF2-40B4-BE49-F238E27FC236}">
                <a16:creationId xmlns:a16="http://schemas.microsoft.com/office/drawing/2014/main" id="{E536D6CF-93E5-48B5-F2DC-080CED9EF179}"/>
              </a:ext>
              <a:ext uri="{C183D7F6-B498-43B3-948B-1728B52AA6E4}">
                <adec:decorative xmlns:adec="http://schemas.microsoft.com/office/drawing/2017/decorative" val="1"/>
              </a:ext>
            </a:extLst>
          </p:cNvPr>
          <p:cNvSpPr/>
          <p:nvPr/>
        </p:nvSpPr>
        <p:spPr>
          <a:xfrm rot="16200004" flipH="1" flipV="1">
            <a:off x="-433923" y="5546251"/>
            <a:ext cx="1745671" cy="877824"/>
          </a:xfrm>
          <a:custGeom>
            <a:avLst/>
            <a:gdLst>
              <a:gd name="f0" fmla="val 10800000"/>
              <a:gd name="f1" fmla="val 5400000"/>
              <a:gd name="f2" fmla="val 180"/>
              <a:gd name="f3" fmla="val w"/>
              <a:gd name="f4" fmla="val h"/>
              <a:gd name="f5" fmla="val 0"/>
              <a:gd name="f6" fmla="val 4572000"/>
              <a:gd name="f7" fmla="val 2285974"/>
              <a:gd name="f8" fmla="val 113956"/>
              <a:gd name="f9" fmla="val 2283183"/>
              <a:gd name="f10" fmla="val 1284562"/>
              <a:gd name="f11" fmla="val 2225701"/>
              <a:gd name="f12" fmla="val 2223714"/>
              <a:gd name="f13" fmla="val 1287708"/>
              <a:gd name="f14" fmla="val 2283027"/>
              <a:gd name="f15" fmla="val 117584"/>
              <a:gd name="f16" fmla="val 2286000"/>
              <a:gd name="f17" fmla="val 2288973"/>
              <a:gd name="f18" fmla="val 2348287"/>
              <a:gd name="f19" fmla="val 3287438"/>
              <a:gd name="f20" fmla="val 4458044"/>
              <a:gd name="f21" fmla="+- 0 0 -90"/>
              <a:gd name="f22" fmla="*/ f3 1 4572000"/>
              <a:gd name="f23" fmla="*/ f4 1 2285974"/>
              <a:gd name="f24" fmla="+- f7 0 f5"/>
              <a:gd name="f25" fmla="+- f6 0 f5"/>
              <a:gd name="f26" fmla="*/ f21 f0 1"/>
              <a:gd name="f27" fmla="*/ f25 1 4572000"/>
              <a:gd name="f28" fmla="*/ f24 1 2285974"/>
              <a:gd name="f29" fmla="*/ 0 f25 1"/>
              <a:gd name="f30" fmla="*/ 2285974 f24 1"/>
              <a:gd name="f31" fmla="*/ 113956 f25 1"/>
              <a:gd name="f32" fmla="*/ 2283183 f24 1"/>
              <a:gd name="f33" fmla="*/ 2283027 f25 1"/>
              <a:gd name="f34" fmla="*/ 117584 f24 1"/>
              <a:gd name="f35" fmla="*/ 2286000 f25 1"/>
              <a:gd name="f36" fmla="*/ 0 f24 1"/>
              <a:gd name="f37" fmla="*/ 2288973 f25 1"/>
              <a:gd name="f38" fmla="*/ 4458044 f25 1"/>
              <a:gd name="f39" fmla="*/ 4572000 f25 1"/>
              <a:gd name="f40" fmla="*/ f26 1 f2"/>
              <a:gd name="f41" fmla="*/ f29 1 4572000"/>
              <a:gd name="f42" fmla="*/ f30 1 2285974"/>
              <a:gd name="f43" fmla="*/ f31 1 4572000"/>
              <a:gd name="f44" fmla="*/ f32 1 2285974"/>
              <a:gd name="f45" fmla="*/ f33 1 4572000"/>
              <a:gd name="f46" fmla="*/ f34 1 2285974"/>
              <a:gd name="f47" fmla="*/ f35 1 4572000"/>
              <a:gd name="f48" fmla="*/ f36 1 2285974"/>
              <a:gd name="f49" fmla="*/ f37 1 4572000"/>
              <a:gd name="f50" fmla="*/ f38 1 4572000"/>
              <a:gd name="f51" fmla="*/ f39 1 4572000"/>
              <a:gd name="f52" fmla="*/ f5 1 f27"/>
              <a:gd name="f53" fmla="*/ f6 1 f27"/>
              <a:gd name="f54" fmla="*/ f5 1 f28"/>
              <a:gd name="f55" fmla="*/ f7 1 f28"/>
              <a:gd name="f56" fmla="+- f40 0 f1"/>
              <a:gd name="f57" fmla="*/ f41 1 f27"/>
              <a:gd name="f58" fmla="*/ f42 1 f28"/>
              <a:gd name="f59" fmla="*/ f43 1 f27"/>
              <a:gd name="f60" fmla="*/ f44 1 f28"/>
              <a:gd name="f61" fmla="*/ f45 1 f27"/>
              <a:gd name="f62" fmla="*/ f46 1 f28"/>
              <a:gd name="f63" fmla="*/ f47 1 f27"/>
              <a:gd name="f64" fmla="*/ f48 1 f28"/>
              <a:gd name="f65" fmla="*/ f49 1 f27"/>
              <a:gd name="f66" fmla="*/ f50 1 f27"/>
              <a:gd name="f67" fmla="*/ f51 1 f27"/>
              <a:gd name="f68" fmla="*/ f52 f22 1"/>
              <a:gd name="f69" fmla="*/ f53 f22 1"/>
              <a:gd name="f70" fmla="*/ f55 f23 1"/>
              <a:gd name="f71" fmla="*/ f54 f23 1"/>
              <a:gd name="f72" fmla="*/ f57 f22 1"/>
              <a:gd name="f73" fmla="*/ f58 f23 1"/>
              <a:gd name="f74" fmla="*/ f59 f22 1"/>
              <a:gd name="f75" fmla="*/ f60 f23 1"/>
              <a:gd name="f76" fmla="*/ f61 f22 1"/>
              <a:gd name="f77" fmla="*/ f62 f23 1"/>
              <a:gd name="f78" fmla="*/ f63 f22 1"/>
              <a:gd name="f79" fmla="*/ f64 f23 1"/>
              <a:gd name="f80" fmla="*/ f65 f22 1"/>
              <a:gd name="f81" fmla="*/ f66 f22 1"/>
              <a:gd name="f82" fmla="*/ f67 f22 1"/>
            </a:gdLst>
            <a:ahLst/>
            <a:cxnLst>
              <a:cxn ang="3cd4">
                <a:pos x="hc" y="t"/>
              </a:cxn>
              <a:cxn ang="0">
                <a:pos x="r" y="vc"/>
              </a:cxn>
              <a:cxn ang="cd4">
                <a:pos x="hc" y="b"/>
              </a:cxn>
              <a:cxn ang="cd2">
                <a:pos x="l" y="vc"/>
              </a:cxn>
              <a:cxn ang="f56">
                <a:pos x="f72" y="f73"/>
              </a:cxn>
              <a:cxn ang="f56">
                <a:pos x="f74" y="f75"/>
              </a:cxn>
              <a:cxn ang="f56">
                <a:pos x="f76" y="f77"/>
              </a:cxn>
              <a:cxn ang="f56">
                <a:pos x="f78" y="f79"/>
              </a:cxn>
              <a:cxn ang="f56">
                <a:pos x="f80" y="f77"/>
              </a:cxn>
              <a:cxn ang="f56">
                <a:pos x="f81" y="f75"/>
              </a:cxn>
              <a:cxn ang="f56">
                <a:pos x="f82" y="f73"/>
              </a:cxn>
              <a:cxn ang="f56">
                <a:pos x="f78" y="f73"/>
              </a:cxn>
            </a:cxnLst>
            <a:rect l="f68" t="f71" r="f69" b="f70"/>
            <a:pathLst>
              <a:path w="4572000" h="2285974">
                <a:moveTo>
                  <a:pt x="f5" y="f7"/>
                </a:moveTo>
                <a:lnTo>
                  <a:pt x="f8" y="f9"/>
                </a:lnTo>
                <a:cubicBezTo>
                  <a:pt x="f10" y="f11"/>
                  <a:pt x="f12" y="f13"/>
                  <a:pt x="f14" y="f15"/>
                </a:cubicBezTo>
                <a:lnTo>
                  <a:pt x="f16" y="f5"/>
                </a:lnTo>
                <a:lnTo>
                  <a:pt x="f17" y="f15"/>
                </a:lnTo>
                <a:cubicBezTo>
                  <a:pt x="f18" y="f13"/>
                  <a:pt x="f19" y="f11"/>
                  <a:pt x="f20" y="f9"/>
                </a:cubicBezTo>
                <a:lnTo>
                  <a:pt x="f6" y="f7"/>
                </a:lnTo>
                <a:lnTo>
                  <a:pt x="f16" y="f7"/>
                </a:lnTo>
                <a:close/>
              </a:path>
            </a:pathLst>
          </a:custGeom>
          <a:solidFill>
            <a:srgbClr val="89E1EB">
              <a:alpha val="5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6" name="Title 8">
            <a:extLst>
              <a:ext uri="{FF2B5EF4-FFF2-40B4-BE49-F238E27FC236}">
                <a16:creationId xmlns:a16="http://schemas.microsoft.com/office/drawing/2014/main" id="{11D28BA8-AE97-8CA8-7B50-C4F2BF164E03}"/>
              </a:ext>
            </a:extLst>
          </p:cNvPr>
          <p:cNvSpPr txBox="1">
            <a:spLocks noGrp="1"/>
          </p:cNvSpPr>
          <p:nvPr>
            <p:ph type="title"/>
          </p:nvPr>
        </p:nvSpPr>
        <p:spPr>
          <a:xfrm>
            <a:off x="1750737" y="835267"/>
            <a:ext cx="8690530" cy="2821180"/>
          </a:xfrm>
        </p:spPr>
        <p:txBody>
          <a:bodyPr anchor="b" anchorCtr="1"/>
          <a:lstStyle>
            <a:lvl1pPr algn="ctr">
              <a:defRPr sz="3600">
                <a:solidFill>
                  <a:srgbClr val="FFFFFF"/>
                </a:solidFill>
              </a:defRPr>
            </a:lvl1pPr>
          </a:lstStyle>
          <a:p>
            <a:pPr lvl="0"/>
            <a:r>
              <a:rPr lang="en-US"/>
              <a:t>Click to add title</a:t>
            </a:r>
          </a:p>
        </p:txBody>
      </p:sp>
      <p:sp>
        <p:nvSpPr>
          <p:cNvPr id="7" name="Content Placeholder 10">
            <a:extLst>
              <a:ext uri="{FF2B5EF4-FFF2-40B4-BE49-F238E27FC236}">
                <a16:creationId xmlns:a16="http://schemas.microsoft.com/office/drawing/2014/main" id="{562B0711-6C04-85B7-5C17-DA003A5279B6}"/>
              </a:ext>
            </a:extLst>
          </p:cNvPr>
          <p:cNvSpPr txBox="1">
            <a:spLocks noGrp="1"/>
          </p:cNvSpPr>
          <p:nvPr>
            <p:ph idx="4294967295"/>
          </p:nvPr>
        </p:nvSpPr>
        <p:spPr>
          <a:xfrm>
            <a:off x="1745735" y="3858228"/>
            <a:ext cx="8700525" cy="1953478"/>
          </a:xfrm>
        </p:spPr>
        <p:txBody>
          <a:bodyPr anchorCtr="1"/>
          <a:lstStyle>
            <a:lvl1pPr marL="0" indent="0" algn="ctr">
              <a:buNone/>
              <a:defRPr sz="1800">
                <a:solidFill>
                  <a:srgbClr val="FFFFFF"/>
                </a:solidFill>
              </a:defRPr>
            </a:lvl1pPr>
            <a:lvl2pPr marL="457200" indent="0" algn="ctr">
              <a:buNone/>
              <a:defRPr sz="1600">
                <a:solidFill>
                  <a:srgbClr val="FFFFFF"/>
                </a:solidFill>
              </a:defRPr>
            </a:lvl2pPr>
            <a:lvl3pPr marL="914400" indent="0" algn="ctr">
              <a:buNone/>
              <a:defRPr sz="1400">
                <a:solidFill>
                  <a:srgbClr val="FFFFFF"/>
                </a:solidFill>
              </a:defRPr>
            </a:lvl3pPr>
            <a:lvl4pPr marL="1371600" indent="0" algn="ctr">
              <a:buNone/>
              <a:defRPr sz="1200">
                <a:solidFill>
                  <a:srgbClr val="FFFFFF"/>
                </a:solidFill>
              </a:defRPr>
            </a:lvl4pPr>
            <a:lvl5pPr marL="1828800" indent="0" algn="ctr">
              <a:buNone/>
              <a:defRPr sz="1200">
                <a:solidFill>
                  <a:srgbClr val="FFFFFF"/>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7B4A1A3-BCC6-80EF-8462-36D805C6751C}"/>
              </a:ext>
            </a:extLst>
          </p:cNvPr>
          <p:cNvSpPr txBox="1">
            <a:spLocks noGrp="1"/>
          </p:cNvSpPr>
          <p:nvPr>
            <p:ph type="sldNum" sz="quarter" idx="8"/>
          </p:nvPr>
        </p:nvSpPr>
        <p:spPr>
          <a:xfrm>
            <a:off x="10896603" y="5983102"/>
            <a:ext cx="1295403" cy="874897"/>
          </a:xfrm>
          <a:prstGeom prst="rect">
            <a:avLst/>
          </a:prstGeom>
        </p:spPr>
        <p:txBody>
          <a:bodyPr anchorCtr="1"/>
          <a:lstStyle>
            <a:lvl1pPr algn="ctr">
              <a:defRPr sz="1200"/>
            </a:lvl1pPr>
          </a:lstStyle>
          <a:p>
            <a:pPr lvl="0"/>
            <a:fld id="{470CA396-31A9-4430-99D6-2DCD72296D31}" type="slidenum">
              <a:t>‹#›</a:t>
            </a:fld>
            <a:endParaRPr lang="en-US"/>
          </a:p>
        </p:txBody>
      </p:sp>
    </p:spTree>
    <p:extLst>
      <p:ext uri="{BB962C8B-B14F-4D97-AF65-F5344CB8AC3E}">
        <p14:creationId xmlns:p14="http://schemas.microsoft.com/office/powerpoint/2010/main" val="120603091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and 2 Column">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EF15FDD9-F129-85C7-66FB-98053358D9A8}"/>
              </a:ext>
              <a:ext uri="{C183D7F6-B498-43B3-948B-1728B52AA6E4}">
                <adec:decorative xmlns:adec="http://schemas.microsoft.com/office/drawing/2017/decorative" val="1"/>
              </a:ext>
            </a:extLst>
          </p:cNvPr>
          <p:cNvSpPr/>
          <p:nvPr/>
        </p:nvSpPr>
        <p:spPr>
          <a:xfrm>
            <a:off x="0" y="5983102"/>
            <a:ext cx="12191996" cy="873928"/>
          </a:xfrm>
          <a:prstGeom prst="rect">
            <a:avLst/>
          </a:prstGeom>
          <a:solidFill>
            <a:srgbClr val="0C404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3" name="Freeform 20">
            <a:extLst>
              <a:ext uri="{FF2B5EF4-FFF2-40B4-BE49-F238E27FC236}">
                <a16:creationId xmlns:a16="http://schemas.microsoft.com/office/drawing/2014/main" id="{7DB3F808-2A96-C830-E7E6-17101AC6B16D}"/>
              </a:ext>
              <a:ext uri="{C183D7F6-B498-43B3-948B-1728B52AA6E4}">
                <adec:decorative xmlns:adec="http://schemas.microsoft.com/office/drawing/2017/decorative" val="1"/>
              </a:ext>
            </a:extLst>
          </p:cNvPr>
          <p:cNvSpPr/>
          <p:nvPr/>
        </p:nvSpPr>
        <p:spPr>
          <a:xfrm flipH="1" flipV="1">
            <a:off x="0" y="0"/>
            <a:ext cx="2286000" cy="2285972"/>
          </a:xfrm>
          <a:custGeom>
            <a:avLst/>
            <a:gdLst>
              <a:gd name="f0" fmla="val 10800000"/>
              <a:gd name="f1" fmla="val 5400000"/>
              <a:gd name="f2" fmla="val 180"/>
              <a:gd name="f3" fmla="val w"/>
              <a:gd name="f4" fmla="val h"/>
              <a:gd name="f5" fmla="val 0"/>
              <a:gd name="f6" fmla="val 3200357"/>
              <a:gd name="f7" fmla="val 3200320"/>
              <a:gd name="f8" fmla="val 159536"/>
              <a:gd name="f9" fmla="val 3196412"/>
              <a:gd name="f10" fmla="val 1798363"/>
              <a:gd name="f11" fmla="val 3115939"/>
              <a:gd name="f12" fmla="val 3113157"/>
              <a:gd name="f13" fmla="val 1802765"/>
              <a:gd name="f14" fmla="val 3196195"/>
              <a:gd name="f15" fmla="val 164613"/>
              <a:gd name="f16" fmla="+- 0 0 -90"/>
              <a:gd name="f17" fmla="*/ f3 1 3200357"/>
              <a:gd name="f18" fmla="*/ f4 1 3200320"/>
              <a:gd name="f19" fmla="+- f7 0 f5"/>
              <a:gd name="f20" fmla="+- f6 0 f5"/>
              <a:gd name="f21" fmla="*/ f16 f0 1"/>
              <a:gd name="f22" fmla="*/ f20 1 3200357"/>
              <a:gd name="f23" fmla="*/ f19 1 3200320"/>
              <a:gd name="f24" fmla="*/ 3200357 f20 1"/>
              <a:gd name="f25" fmla="*/ 0 f19 1"/>
              <a:gd name="f26" fmla="*/ 3200320 f19 1"/>
              <a:gd name="f27" fmla="*/ 0 f20 1"/>
              <a:gd name="f28" fmla="*/ 159536 f20 1"/>
              <a:gd name="f29" fmla="*/ 3196412 f19 1"/>
              <a:gd name="f30" fmla="*/ 3196195 f20 1"/>
              <a:gd name="f31" fmla="*/ 164613 f19 1"/>
              <a:gd name="f32" fmla="*/ f21 1 f2"/>
              <a:gd name="f33" fmla="*/ f24 1 3200357"/>
              <a:gd name="f34" fmla="*/ f25 1 3200320"/>
              <a:gd name="f35" fmla="*/ f26 1 3200320"/>
              <a:gd name="f36" fmla="*/ f27 1 3200357"/>
              <a:gd name="f37" fmla="*/ f28 1 3200357"/>
              <a:gd name="f38" fmla="*/ f29 1 3200320"/>
              <a:gd name="f39" fmla="*/ f30 1 3200357"/>
              <a:gd name="f40" fmla="*/ f31 1 3200320"/>
              <a:gd name="f41" fmla="*/ f5 1 f22"/>
              <a:gd name="f42" fmla="*/ f6 1 f22"/>
              <a:gd name="f43" fmla="*/ f5 1 f23"/>
              <a:gd name="f44" fmla="*/ f7 1 f23"/>
              <a:gd name="f45" fmla="+- f32 0 f1"/>
              <a:gd name="f46" fmla="*/ f33 1 f22"/>
              <a:gd name="f47" fmla="*/ f34 1 f23"/>
              <a:gd name="f48" fmla="*/ f35 1 f23"/>
              <a:gd name="f49" fmla="*/ f36 1 f22"/>
              <a:gd name="f50" fmla="*/ f37 1 f22"/>
              <a:gd name="f51" fmla="*/ f38 1 f23"/>
              <a:gd name="f52" fmla="*/ f39 1 f22"/>
              <a:gd name="f53" fmla="*/ f40 1 f23"/>
              <a:gd name="f54" fmla="*/ f41 f17 1"/>
              <a:gd name="f55" fmla="*/ f42 f17 1"/>
              <a:gd name="f56" fmla="*/ f44 f18 1"/>
              <a:gd name="f57" fmla="*/ f43 f18 1"/>
              <a:gd name="f58" fmla="*/ f46 f17 1"/>
              <a:gd name="f59" fmla="*/ f47 f18 1"/>
              <a:gd name="f60" fmla="*/ f48 f18 1"/>
              <a:gd name="f61" fmla="*/ f49 f17 1"/>
              <a:gd name="f62" fmla="*/ f50 f17 1"/>
              <a:gd name="f63" fmla="*/ f51 f18 1"/>
              <a:gd name="f64" fmla="*/ f52 f17 1"/>
              <a:gd name="f65" fmla="*/ f53 f18 1"/>
            </a:gdLst>
            <a:ahLst/>
            <a:cxnLst>
              <a:cxn ang="3cd4">
                <a:pos x="hc" y="t"/>
              </a:cxn>
              <a:cxn ang="0">
                <a:pos x="r" y="vc"/>
              </a:cxn>
              <a:cxn ang="cd4">
                <a:pos x="hc" y="b"/>
              </a:cxn>
              <a:cxn ang="cd2">
                <a:pos x="l" y="vc"/>
              </a:cxn>
              <a:cxn ang="f45">
                <a:pos x="f58" y="f59"/>
              </a:cxn>
              <a:cxn ang="f45">
                <a:pos x="f58" y="f60"/>
              </a:cxn>
              <a:cxn ang="f45">
                <a:pos x="f61" y="f60"/>
              </a:cxn>
              <a:cxn ang="f45">
                <a:pos x="f62" y="f63"/>
              </a:cxn>
              <a:cxn ang="f45">
                <a:pos x="f64" y="f65"/>
              </a:cxn>
              <a:cxn ang="f45">
                <a:pos x="f58" y="f59"/>
              </a:cxn>
            </a:cxnLst>
            <a:rect l="f54" t="f57" r="f55" b="f56"/>
            <a:pathLst>
              <a:path w="3200357" h="3200320">
                <a:moveTo>
                  <a:pt x="f6" y="f5"/>
                </a:moveTo>
                <a:lnTo>
                  <a:pt x="f6" y="f7"/>
                </a:lnTo>
                <a:lnTo>
                  <a:pt x="f5" y="f7"/>
                </a:lnTo>
                <a:lnTo>
                  <a:pt x="f8" y="f9"/>
                </a:lnTo>
                <a:cubicBezTo>
                  <a:pt x="f10" y="f11"/>
                  <a:pt x="f12" y="f13"/>
                  <a:pt x="f14" y="f15"/>
                </a:cubicBezTo>
                <a:lnTo>
                  <a:pt x="f6" y="f5"/>
                </a:lnTo>
                <a:close/>
              </a:path>
            </a:pathLst>
          </a:custGeom>
          <a:solidFill>
            <a:srgbClr val="12616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4" name="Freeform 21">
            <a:extLst>
              <a:ext uri="{FF2B5EF4-FFF2-40B4-BE49-F238E27FC236}">
                <a16:creationId xmlns:a16="http://schemas.microsoft.com/office/drawing/2014/main" id="{D08EE354-AB06-E0F9-5558-C719B273A687}"/>
              </a:ext>
              <a:ext uri="{C183D7F6-B498-43B3-948B-1728B52AA6E4}">
                <adec:decorative xmlns:adec="http://schemas.microsoft.com/office/drawing/2017/decorative" val="1"/>
              </a:ext>
            </a:extLst>
          </p:cNvPr>
          <p:cNvSpPr/>
          <p:nvPr/>
        </p:nvSpPr>
        <p:spPr>
          <a:xfrm rot="16200004" flipH="1" flipV="1">
            <a:off x="-433923" y="5546251"/>
            <a:ext cx="1745671" cy="877824"/>
          </a:xfrm>
          <a:custGeom>
            <a:avLst/>
            <a:gdLst>
              <a:gd name="f0" fmla="val 10800000"/>
              <a:gd name="f1" fmla="val 5400000"/>
              <a:gd name="f2" fmla="val 180"/>
              <a:gd name="f3" fmla="val w"/>
              <a:gd name="f4" fmla="val h"/>
              <a:gd name="f5" fmla="val 0"/>
              <a:gd name="f6" fmla="val 4572000"/>
              <a:gd name="f7" fmla="val 2285974"/>
              <a:gd name="f8" fmla="val 113956"/>
              <a:gd name="f9" fmla="val 2283183"/>
              <a:gd name="f10" fmla="val 1284562"/>
              <a:gd name="f11" fmla="val 2225701"/>
              <a:gd name="f12" fmla="val 2223714"/>
              <a:gd name="f13" fmla="val 1287708"/>
              <a:gd name="f14" fmla="val 2283027"/>
              <a:gd name="f15" fmla="val 117584"/>
              <a:gd name="f16" fmla="val 2286000"/>
              <a:gd name="f17" fmla="val 2288973"/>
              <a:gd name="f18" fmla="val 2348287"/>
              <a:gd name="f19" fmla="val 3287438"/>
              <a:gd name="f20" fmla="val 4458044"/>
              <a:gd name="f21" fmla="+- 0 0 -90"/>
              <a:gd name="f22" fmla="*/ f3 1 4572000"/>
              <a:gd name="f23" fmla="*/ f4 1 2285974"/>
              <a:gd name="f24" fmla="+- f7 0 f5"/>
              <a:gd name="f25" fmla="+- f6 0 f5"/>
              <a:gd name="f26" fmla="*/ f21 f0 1"/>
              <a:gd name="f27" fmla="*/ f25 1 4572000"/>
              <a:gd name="f28" fmla="*/ f24 1 2285974"/>
              <a:gd name="f29" fmla="*/ 0 f25 1"/>
              <a:gd name="f30" fmla="*/ 2285974 f24 1"/>
              <a:gd name="f31" fmla="*/ 113956 f25 1"/>
              <a:gd name="f32" fmla="*/ 2283183 f24 1"/>
              <a:gd name="f33" fmla="*/ 2283027 f25 1"/>
              <a:gd name="f34" fmla="*/ 117584 f24 1"/>
              <a:gd name="f35" fmla="*/ 2286000 f25 1"/>
              <a:gd name="f36" fmla="*/ 0 f24 1"/>
              <a:gd name="f37" fmla="*/ 2288973 f25 1"/>
              <a:gd name="f38" fmla="*/ 4458044 f25 1"/>
              <a:gd name="f39" fmla="*/ 4572000 f25 1"/>
              <a:gd name="f40" fmla="*/ f26 1 f2"/>
              <a:gd name="f41" fmla="*/ f29 1 4572000"/>
              <a:gd name="f42" fmla="*/ f30 1 2285974"/>
              <a:gd name="f43" fmla="*/ f31 1 4572000"/>
              <a:gd name="f44" fmla="*/ f32 1 2285974"/>
              <a:gd name="f45" fmla="*/ f33 1 4572000"/>
              <a:gd name="f46" fmla="*/ f34 1 2285974"/>
              <a:gd name="f47" fmla="*/ f35 1 4572000"/>
              <a:gd name="f48" fmla="*/ f36 1 2285974"/>
              <a:gd name="f49" fmla="*/ f37 1 4572000"/>
              <a:gd name="f50" fmla="*/ f38 1 4572000"/>
              <a:gd name="f51" fmla="*/ f39 1 4572000"/>
              <a:gd name="f52" fmla="*/ f5 1 f27"/>
              <a:gd name="f53" fmla="*/ f6 1 f27"/>
              <a:gd name="f54" fmla="*/ f5 1 f28"/>
              <a:gd name="f55" fmla="*/ f7 1 f28"/>
              <a:gd name="f56" fmla="+- f40 0 f1"/>
              <a:gd name="f57" fmla="*/ f41 1 f27"/>
              <a:gd name="f58" fmla="*/ f42 1 f28"/>
              <a:gd name="f59" fmla="*/ f43 1 f27"/>
              <a:gd name="f60" fmla="*/ f44 1 f28"/>
              <a:gd name="f61" fmla="*/ f45 1 f27"/>
              <a:gd name="f62" fmla="*/ f46 1 f28"/>
              <a:gd name="f63" fmla="*/ f47 1 f27"/>
              <a:gd name="f64" fmla="*/ f48 1 f28"/>
              <a:gd name="f65" fmla="*/ f49 1 f27"/>
              <a:gd name="f66" fmla="*/ f50 1 f27"/>
              <a:gd name="f67" fmla="*/ f51 1 f27"/>
              <a:gd name="f68" fmla="*/ f52 f22 1"/>
              <a:gd name="f69" fmla="*/ f53 f22 1"/>
              <a:gd name="f70" fmla="*/ f55 f23 1"/>
              <a:gd name="f71" fmla="*/ f54 f23 1"/>
              <a:gd name="f72" fmla="*/ f57 f22 1"/>
              <a:gd name="f73" fmla="*/ f58 f23 1"/>
              <a:gd name="f74" fmla="*/ f59 f22 1"/>
              <a:gd name="f75" fmla="*/ f60 f23 1"/>
              <a:gd name="f76" fmla="*/ f61 f22 1"/>
              <a:gd name="f77" fmla="*/ f62 f23 1"/>
              <a:gd name="f78" fmla="*/ f63 f22 1"/>
              <a:gd name="f79" fmla="*/ f64 f23 1"/>
              <a:gd name="f80" fmla="*/ f65 f22 1"/>
              <a:gd name="f81" fmla="*/ f66 f22 1"/>
              <a:gd name="f82" fmla="*/ f67 f22 1"/>
            </a:gdLst>
            <a:ahLst/>
            <a:cxnLst>
              <a:cxn ang="3cd4">
                <a:pos x="hc" y="t"/>
              </a:cxn>
              <a:cxn ang="0">
                <a:pos x="r" y="vc"/>
              </a:cxn>
              <a:cxn ang="cd4">
                <a:pos x="hc" y="b"/>
              </a:cxn>
              <a:cxn ang="cd2">
                <a:pos x="l" y="vc"/>
              </a:cxn>
              <a:cxn ang="f56">
                <a:pos x="f72" y="f73"/>
              </a:cxn>
              <a:cxn ang="f56">
                <a:pos x="f74" y="f75"/>
              </a:cxn>
              <a:cxn ang="f56">
                <a:pos x="f76" y="f77"/>
              </a:cxn>
              <a:cxn ang="f56">
                <a:pos x="f78" y="f79"/>
              </a:cxn>
              <a:cxn ang="f56">
                <a:pos x="f80" y="f77"/>
              </a:cxn>
              <a:cxn ang="f56">
                <a:pos x="f81" y="f75"/>
              </a:cxn>
              <a:cxn ang="f56">
                <a:pos x="f82" y="f73"/>
              </a:cxn>
              <a:cxn ang="f56">
                <a:pos x="f78" y="f73"/>
              </a:cxn>
            </a:cxnLst>
            <a:rect l="f68" t="f71" r="f69" b="f70"/>
            <a:pathLst>
              <a:path w="4572000" h="2285974">
                <a:moveTo>
                  <a:pt x="f5" y="f7"/>
                </a:moveTo>
                <a:lnTo>
                  <a:pt x="f8" y="f9"/>
                </a:lnTo>
                <a:cubicBezTo>
                  <a:pt x="f10" y="f11"/>
                  <a:pt x="f12" y="f13"/>
                  <a:pt x="f14" y="f15"/>
                </a:cubicBezTo>
                <a:lnTo>
                  <a:pt x="f16" y="f5"/>
                </a:lnTo>
                <a:lnTo>
                  <a:pt x="f17" y="f15"/>
                </a:lnTo>
                <a:cubicBezTo>
                  <a:pt x="f18" y="f13"/>
                  <a:pt x="f19" y="f11"/>
                  <a:pt x="f20" y="f9"/>
                </a:cubicBezTo>
                <a:lnTo>
                  <a:pt x="f6" y="f7"/>
                </a:lnTo>
                <a:lnTo>
                  <a:pt x="f16" y="f7"/>
                </a:lnTo>
                <a:close/>
              </a:path>
            </a:pathLst>
          </a:custGeom>
          <a:solidFill>
            <a:srgbClr val="89E1EB">
              <a:alpha val="5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5" name="Title 18">
            <a:extLst>
              <a:ext uri="{FF2B5EF4-FFF2-40B4-BE49-F238E27FC236}">
                <a16:creationId xmlns:a16="http://schemas.microsoft.com/office/drawing/2014/main" id="{A12B2BC4-8710-4B54-A7D4-E3DD0CEE01CB}"/>
              </a:ext>
            </a:extLst>
          </p:cNvPr>
          <p:cNvSpPr txBox="1">
            <a:spLocks noGrp="1"/>
          </p:cNvSpPr>
          <p:nvPr>
            <p:ph type="title"/>
          </p:nvPr>
        </p:nvSpPr>
        <p:spPr>
          <a:xfrm>
            <a:off x="1362803" y="344399"/>
            <a:ext cx="9599005" cy="1729551"/>
          </a:xfrm>
        </p:spPr>
        <p:txBody>
          <a:bodyPr/>
          <a:lstStyle>
            <a:lvl1pPr>
              <a:defRPr sz="3600">
                <a:solidFill>
                  <a:srgbClr val="126169"/>
                </a:solidFill>
              </a:defRPr>
            </a:lvl1pPr>
          </a:lstStyle>
          <a:p>
            <a:pPr lvl="0"/>
            <a:r>
              <a:rPr lang="en-US"/>
              <a:t>Click to add title</a:t>
            </a:r>
          </a:p>
        </p:txBody>
      </p:sp>
      <p:sp>
        <p:nvSpPr>
          <p:cNvPr id="6" name="Content Placeholder 20">
            <a:extLst>
              <a:ext uri="{FF2B5EF4-FFF2-40B4-BE49-F238E27FC236}">
                <a16:creationId xmlns:a16="http://schemas.microsoft.com/office/drawing/2014/main" id="{4B8ACD80-3211-E498-B0A6-F4CDD3B52643}"/>
              </a:ext>
            </a:extLst>
          </p:cNvPr>
          <p:cNvSpPr txBox="1">
            <a:spLocks noGrp="1"/>
          </p:cNvSpPr>
          <p:nvPr>
            <p:ph idx="4294967295"/>
          </p:nvPr>
        </p:nvSpPr>
        <p:spPr>
          <a:xfrm>
            <a:off x="1370868" y="2274030"/>
            <a:ext cx="4643442" cy="3298633"/>
          </a:xfrm>
        </p:spPr>
        <p:txBody>
          <a:bodyPr/>
          <a:lstStyle>
            <a:lvl1pPr>
              <a:spcBef>
                <a:spcPts val="0"/>
              </a:spcBef>
              <a:spcAft>
                <a:spcPts val="600"/>
              </a:spcAft>
              <a:buClr>
                <a:srgbClr val="000000"/>
              </a:buClr>
              <a:defRPr sz="1800"/>
            </a:lvl1pPr>
            <a:lvl2pPr>
              <a:spcBef>
                <a:spcPts val="0"/>
              </a:spcBef>
              <a:spcAft>
                <a:spcPts val="600"/>
              </a:spcAft>
              <a:buClr>
                <a:srgbClr val="000000"/>
              </a:buClr>
              <a:defRPr sz="1600"/>
            </a:lvl2pPr>
            <a:lvl3pPr>
              <a:spcBef>
                <a:spcPts val="0"/>
              </a:spcBef>
              <a:spcAft>
                <a:spcPts val="600"/>
              </a:spcAft>
              <a:buClr>
                <a:srgbClr val="000000"/>
              </a:buClr>
              <a:defRPr sz="1400"/>
            </a:lvl3pPr>
            <a:lvl4pPr>
              <a:spcBef>
                <a:spcPts val="0"/>
              </a:spcBef>
              <a:spcAft>
                <a:spcPts val="600"/>
              </a:spcAft>
              <a:buClr>
                <a:srgbClr val="000000"/>
              </a:buClr>
              <a:defRPr sz="1200"/>
            </a:lvl4pPr>
            <a:lvl5pPr>
              <a:spcBef>
                <a:spcPts val="0"/>
              </a:spcBef>
              <a:spcAft>
                <a:spcPts val="600"/>
              </a:spcAft>
              <a:buClr>
                <a:srgbClr val="000000"/>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7" name="Content Placeholder 20">
            <a:extLst>
              <a:ext uri="{FF2B5EF4-FFF2-40B4-BE49-F238E27FC236}">
                <a16:creationId xmlns:a16="http://schemas.microsoft.com/office/drawing/2014/main" id="{D53B9C68-4D56-4AF8-B2AB-C1A91475E42D}"/>
              </a:ext>
            </a:extLst>
          </p:cNvPr>
          <p:cNvSpPr txBox="1">
            <a:spLocks noGrp="1"/>
          </p:cNvSpPr>
          <p:nvPr>
            <p:ph idx="4294967295"/>
          </p:nvPr>
        </p:nvSpPr>
        <p:spPr>
          <a:xfrm>
            <a:off x="6318375" y="2274030"/>
            <a:ext cx="4643442" cy="3298633"/>
          </a:xfrm>
        </p:spPr>
        <p:txBody>
          <a:bodyPr/>
          <a:lstStyle>
            <a:lvl1pPr>
              <a:spcBef>
                <a:spcPts val="0"/>
              </a:spcBef>
              <a:spcAft>
                <a:spcPts val="600"/>
              </a:spcAft>
              <a:buClr>
                <a:srgbClr val="000000"/>
              </a:buClr>
              <a:defRPr sz="1800"/>
            </a:lvl1pPr>
            <a:lvl2pPr>
              <a:spcBef>
                <a:spcPts val="0"/>
              </a:spcBef>
              <a:spcAft>
                <a:spcPts val="600"/>
              </a:spcAft>
              <a:buClr>
                <a:srgbClr val="000000"/>
              </a:buClr>
              <a:defRPr sz="1600"/>
            </a:lvl2pPr>
            <a:lvl3pPr>
              <a:spcBef>
                <a:spcPts val="0"/>
              </a:spcBef>
              <a:spcAft>
                <a:spcPts val="600"/>
              </a:spcAft>
              <a:buClr>
                <a:srgbClr val="000000"/>
              </a:buClr>
              <a:defRPr sz="1400"/>
            </a:lvl3pPr>
            <a:lvl4pPr>
              <a:spcBef>
                <a:spcPts val="0"/>
              </a:spcBef>
              <a:spcAft>
                <a:spcPts val="600"/>
              </a:spcAft>
              <a:buClr>
                <a:srgbClr val="000000"/>
              </a:buClr>
              <a:defRPr sz="1200"/>
            </a:lvl4pPr>
            <a:lvl5pPr>
              <a:spcBef>
                <a:spcPts val="0"/>
              </a:spcBef>
              <a:spcAft>
                <a:spcPts val="600"/>
              </a:spcAft>
              <a:buClr>
                <a:srgbClr val="000000"/>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1153065D-5E66-8383-DABD-23860E9E6825}"/>
              </a:ext>
            </a:extLst>
          </p:cNvPr>
          <p:cNvSpPr txBox="1">
            <a:spLocks noGrp="1"/>
          </p:cNvSpPr>
          <p:nvPr>
            <p:ph type="sldNum" sz="quarter" idx="8"/>
          </p:nvPr>
        </p:nvSpPr>
        <p:spPr>
          <a:xfrm>
            <a:off x="10896603" y="5983102"/>
            <a:ext cx="1295403" cy="874897"/>
          </a:xfrm>
          <a:prstGeom prst="rect">
            <a:avLst/>
          </a:prstGeom>
        </p:spPr>
        <p:txBody>
          <a:bodyPr anchorCtr="1"/>
          <a:lstStyle>
            <a:lvl1pPr algn="ctr">
              <a:defRPr sz="1200"/>
            </a:lvl1pPr>
          </a:lstStyle>
          <a:p>
            <a:pPr lvl="0"/>
            <a:fld id="{D730591C-6CC1-4371-A969-BF01E860BBE4}" type="slidenum">
              <a:t>‹#›</a:t>
            </a:fld>
            <a:endParaRPr lang="en-US"/>
          </a:p>
        </p:txBody>
      </p:sp>
    </p:spTree>
    <p:extLst>
      <p:ext uri="{BB962C8B-B14F-4D97-AF65-F5344CB8AC3E}">
        <p14:creationId xmlns:p14="http://schemas.microsoft.com/office/powerpoint/2010/main" val="315151056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86B64B0C-A8E0-0ED5-2FA4-813F02B95A76}"/>
              </a:ext>
              <a:ext uri="{C183D7F6-B498-43B3-948B-1728B52AA6E4}">
                <adec:decorative xmlns:adec="http://schemas.microsoft.com/office/drawing/2017/decorative" val="1"/>
              </a:ext>
            </a:extLst>
          </p:cNvPr>
          <p:cNvSpPr/>
          <p:nvPr/>
        </p:nvSpPr>
        <p:spPr>
          <a:xfrm>
            <a:off x="8991642" y="3657691"/>
            <a:ext cx="3200354" cy="3200317"/>
          </a:xfrm>
          <a:custGeom>
            <a:avLst/>
            <a:gdLst>
              <a:gd name="f0" fmla="val 10800000"/>
              <a:gd name="f1" fmla="val 5400000"/>
              <a:gd name="f2" fmla="val 180"/>
              <a:gd name="f3" fmla="val w"/>
              <a:gd name="f4" fmla="val h"/>
              <a:gd name="f5" fmla="val 0"/>
              <a:gd name="f6" fmla="val 3200357"/>
              <a:gd name="f7" fmla="val 3200320"/>
              <a:gd name="f8" fmla="val 159536"/>
              <a:gd name="f9" fmla="val 3196412"/>
              <a:gd name="f10" fmla="val 1798363"/>
              <a:gd name="f11" fmla="val 3115939"/>
              <a:gd name="f12" fmla="val 3113157"/>
              <a:gd name="f13" fmla="val 1802765"/>
              <a:gd name="f14" fmla="val 3196195"/>
              <a:gd name="f15" fmla="val 164613"/>
              <a:gd name="f16" fmla="+- 0 0 -90"/>
              <a:gd name="f17" fmla="*/ f3 1 3200357"/>
              <a:gd name="f18" fmla="*/ f4 1 3200320"/>
              <a:gd name="f19" fmla="+- f7 0 f5"/>
              <a:gd name="f20" fmla="+- f6 0 f5"/>
              <a:gd name="f21" fmla="*/ f16 f0 1"/>
              <a:gd name="f22" fmla="*/ f20 1 3200357"/>
              <a:gd name="f23" fmla="*/ f19 1 3200320"/>
              <a:gd name="f24" fmla="*/ 3200357 f20 1"/>
              <a:gd name="f25" fmla="*/ 0 f19 1"/>
              <a:gd name="f26" fmla="*/ 3200320 f19 1"/>
              <a:gd name="f27" fmla="*/ 0 f20 1"/>
              <a:gd name="f28" fmla="*/ 159536 f20 1"/>
              <a:gd name="f29" fmla="*/ 3196412 f19 1"/>
              <a:gd name="f30" fmla="*/ 3196195 f20 1"/>
              <a:gd name="f31" fmla="*/ 164613 f19 1"/>
              <a:gd name="f32" fmla="*/ f21 1 f2"/>
              <a:gd name="f33" fmla="*/ f24 1 3200357"/>
              <a:gd name="f34" fmla="*/ f25 1 3200320"/>
              <a:gd name="f35" fmla="*/ f26 1 3200320"/>
              <a:gd name="f36" fmla="*/ f27 1 3200357"/>
              <a:gd name="f37" fmla="*/ f28 1 3200357"/>
              <a:gd name="f38" fmla="*/ f29 1 3200320"/>
              <a:gd name="f39" fmla="*/ f30 1 3200357"/>
              <a:gd name="f40" fmla="*/ f31 1 3200320"/>
              <a:gd name="f41" fmla="*/ f5 1 f22"/>
              <a:gd name="f42" fmla="*/ f6 1 f22"/>
              <a:gd name="f43" fmla="*/ f5 1 f23"/>
              <a:gd name="f44" fmla="*/ f7 1 f23"/>
              <a:gd name="f45" fmla="+- f32 0 f1"/>
              <a:gd name="f46" fmla="*/ f33 1 f22"/>
              <a:gd name="f47" fmla="*/ f34 1 f23"/>
              <a:gd name="f48" fmla="*/ f35 1 f23"/>
              <a:gd name="f49" fmla="*/ f36 1 f22"/>
              <a:gd name="f50" fmla="*/ f37 1 f22"/>
              <a:gd name="f51" fmla="*/ f38 1 f23"/>
              <a:gd name="f52" fmla="*/ f39 1 f22"/>
              <a:gd name="f53" fmla="*/ f40 1 f23"/>
              <a:gd name="f54" fmla="*/ f41 f17 1"/>
              <a:gd name="f55" fmla="*/ f42 f17 1"/>
              <a:gd name="f56" fmla="*/ f44 f18 1"/>
              <a:gd name="f57" fmla="*/ f43 f18 1"/>
              <a:gd name="f58" fmla="*/ f46 f17 1"/>
              <a:gd name="f59" fmla="*/ f47 f18 1"/>
              <a:gd name="f60" fmla="*/ f48 f18 1"/>
              <a:gd name="f61" fmla="*/ f49 f17 1"/>
              <a:gd name="f62" fmla="*/ f50 f17 1"/>
              <a:gd name="f63" fmla="*/ f51 f18 1"/>
              <a:gd name="f64" fmla="*/ f52 f17 1"/>
              <a:gd name="f65" fmla="*/ f53 f18 1"/>
            </a:gdLst>
            <a:ahLst/>
            <a:cxnLst>
              <a:cxn ang="3cd4">
                <a:pos x="hc" y="t"/>
              </a:cxn>
              <a:cxn ang="0">
                <a:pos x="r" y="vc"/>
              </a:cxn>
              <a:cxn ang="cd4">
                <a:pos x="hc" y="b"/>
              </a:cxn>
              <a:cxn ang="cd2">
                <a:pos x="l" y="vc"/>
              </a:cxn>
              <a:cxn ang="f45">
                <a:pos x="f58" y="f59"/>
              </a:cxn>
              <a:cxn ang="f45">
                <a:pos x="f58" y="f60"/>
              </a:cxn>
              <a:cxn ang="f45">
                <a:pos x="f61" y="f60"/>
              </a:cxn>
              <a:cxn ang="f45">
                <a:pos x="f62" y="f63"/>
              </a:cxn>
              <a:cxn ang="f45">
                <a:pos x="f64" y="f65"/>
              </a:cxn>
              <a:cxn ang="f45">
                <a:pos x="f58" y="f59"/>
              </a:cxn>
            </a:cxnLst>
            <a:rect l="f54" t="f57" r="f55" b="f56"/>
            <a:pathLst>
              <a:path w="3200357" h="3200320">
                <a:moveTo>
                  <a:pt x="f6" y="f5"/>
                </a:moveTo>
                <a:lnTo>
                  <a:pt x="f6" y="f7"/>
                </a:lnTo>
                <a:lnTo>
                  <a:pt x="f5" y="f7"/>
                </a:lnTo>
                <a:lnTo>
                  <a:pt x="f8" y="f9"/>
                </a:lnTo>
                <a:cubicBezTo>
                  <a:pt x="f10" y="f11"/>
                  <a:pt x="f12" y="f13"/>
                  <a:pt x="f14" y="f15"/>
                </a:cubicBezTo>
                <a:lnTo>
                  <a:pt x="f6" y="f5"/>
                </a:lnTo>
                <a:close/>
              </a:path>
            </a:pathLst>
          </a:custGeom>
          <a:solidFill>
            <a:srgbClr val="0C404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3" name="Rectangle 7">
            <a:extLst>
              <a:ext uri="{FF2B5EF4-FFF2-40B4-BE49-F238E27FC236}">
                <a16:creationId xmlns:a16="http://schemas.microsoft.com/office/drawing/2014/main" id="{953D18A0-3855-307F-FD15-F247536AB7B4}"/>
              </a:ext>
              <a:ext uri="{C183D7F6-B498-43B3-948B-1728B52AA6E4}">
                <adec:decorative xmlns:adec="http://schemas.microsoft.com/office/drawing/2017/decorative" val="1"/>
              </a:ext>
            </a:extLst>
          </p:cNvPr>
          <p:cNvSpPr/>
          <p:nvPr/>
        </p:nvSpPr>
        <p:spPr>
          <a:xfrm rot="5400013">
            <a:off x="-2992036" y="2992045"/>
            <a:ext cx="6858000" cy="873928"/>
          </a:xfrm>
          <a:prstGeom prst="rect">
            <a:avLst/>
          </a:prstGeom>
          <a:solidFill>
            <a:srgbClr val="0C404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4" name="Freeform 10">
            <a:extLst>
              <a:ext uri="{FF2B5EF4-FFF2-40B4-BE49-F238E27FC236}">
                <a16:creationId xmlns:a16="http://schemas.microsoft.com/office/drawing/2014/main" id="{27104C90-5E5A-7B4B-7193-243586CC4EDC}"/>
              </a:ext>
              <a:ext uri="{C183D7F6-B498-43B3-948B-1728B52AA6E4}">
                <adec:decorative xmlns:adec="http://schemas.microsoft.com/office/drawing/2017/decorative" val="1"/>
              </a:ext>
            </a:extLst>
          </p:cNvPr>
          <p:cNvSpPr/>
          <p:nvPr/>
        </p:nvSpPr>
        <p:spPr>
          <a:xfrm flipH="1" flipV="1">
            <a:off x="0" y="0"/>
            <a:ext cx="1745671" cy="877824"/>
          </a:xfrm>
          <a:custGeom>
            <a:avLst/>
            <a:gdLst>
              <a:gd name="f0" fmla="val 10800000"/>
              <a:gd name="f1" fmla="val 5400000"/>
              <a:gd name="f2" fmla="val 180"/>
              <a:gd name="f3" fmla="val w"/>
              <a:gd name="f4" fmla="val h"/>
              <a:gd name="f5" fmla="val 0"/>
              <a:gd name="f6" fmla="val 4572000"/>
              <a:gd name="f7" fmla="val 2285974"/>
              <a:gd name="f8" fmla="val 113956"/>
              <a:gd name="f9" fmla="val 2283183"/>
              <a:gd name="f10" fmla="val 1284562"/>
              <a:gd name="f11" fmla="val 2225701"/>
              <a:gd name="f12" fmla="val 2223714"/>
              <a:gd name="f13" fmla="val 1287708"/>
              <a:gd name="f14" fmla="val 2283027"/>
              <a:gd name="f15" fmla="val 117584"/>
              <a:gd name="f16" fmla="val 2286000"/>
              <a:gd name="f17" fmla="val 2288973"/>
              <a:gd name="f18" fmla="val 2348287"/>
              <a:gd name="f19" fmla="val 3287438"/>
              <a:gd name="f20" fmla="val 4458044"/>
              <a:gd name="f21" fmla="+- 0 0 -90"/>
              <a:gd name="f22" fmla="*/ f3 1 4572000"/>
              <a:gd name="f23" fmla="*/ f4 1 2285974"/>
              <a:gd name="f24" fmla="+- f7 0 f5"/>
              <a:gd name="f25" fmla="+- f6 0 f5"/>
              <a:gd name="f26" fmla="*/ f21 f0 1"/>
              <a:gd name="f27" fmla="*/ f25 1 4572000"/>
              <a:gd name="f28" fmla="*/ f24 1 2285974"/>
              <a:gd name="f29" fmla="*/ 0 f25 1"/>
              <a:gd name="f30" fmla="*/ 2285974 f24 1"/>
              <a:gd name="f31" fmla="*/ 113956 f25 1"/>
              <a:gd name="f32" fmla="*/ 2283183 f24 1"/>
              <a:gd name="f33" fmla="*/ 2283027 f25 1"/>
              <a:gd name="f34" fmla="*/ 117584 f24 1"/>
              <a:gd name="f35" fmla="*/ 2286000 f25 1"/>
              <a:gd name="f36" fmla="*/ 0 f24 1"/>
              <a:gd name="f37" fmla="*/ 2288973 f25 1"/>
              <a:gd name="f38" fmla="*/ 4458044 f25 1"/>
              <a:gd name="f39" fmla="*/ 4572000 f25 1"/>
              <a:gd name="f40" fmla="*/ f26 1 f2"/>
              <a:gd name="f41" fmla="*/ f29 1 4572000"/>
              <a:gd name="f42" fmla="*/ f30 1 2285974"/>
              <a:gd name="f43" fmla="*/ f31 1 4572000"/>
              <a:gd name="f44" fmla="*/ f32 1 2285974"/>
              <a:gd name="f45" fmla="*/ f33 1 4572000"/>
              <a:gd name="f46" fmla="*/ f34 1 2285974"/>
              <a:gd name="f47" fmla="*/ f35 1 4572000"/>
              <a:gd name="f48" fmla="*/ f36 1 2285974"/>
              <a:gd name="f49" fmla="*/ f37 1 4572000"/>
              <a:gd name="f50" fmla="*/ f38 1 4572000"/>
              <a:gd name="f51" fmla="*/ f39 1 4572000"/>
              <a:gd name="f52" fmla="*/ f5 1 f27"/>
              <a:gd name="f53" fmla="*/ f6 1 f27"/>
              <a:gd name="f54" fmla="*/ f5 1 f28"/>
              <a:gd name="f55" fmla="*/ f7 1 f28"/>
              <a:gd name="f56" fmla="+- f40 0 f1"/>
              <a:gd name="f57" fmla="*/ f41 1 f27"/>
              <a:gd name="f58" fmla="*/ f42 1 f28"/>
              <a:gd name="f59" fmla="*/ f43 1 f27"/>
              <a:gd name="f60" fmla="*/ f44 1 f28"/>
              <a:gd name="f61" fmla="*/ f45 1 f27"/>
              <a:gd name="f62" fmla="*/ f46 1 f28"/>
              <a:gd name="f63" fmla="*/ f47 1 f27"/>
              <a:gd name="f64" fmla="*/ f48 1 f28"/>
              <a:gd name="f65" fmla="*/ f49 1 f27"/>
              <a:gd name="f66" fmla="*/ f50 1 f27"/>
              <a:gd name="f67" fmla="*/ f51 1 f27"/>
              <a:gd name="f68" fmla="*/ f52 f22 1"/>
              <a:gd name="f69" fmla="*/ f53 f22 1"/>
              <a:gd name="f70" fmla="*/ f55 f23 1"/>
              <a:gd name="f71" fmla="*/ f54 f23 1"/>
              <a:gd name="f72" fmla="*/ f57 f22 1"/>
              <a:gd name="f73" fmla="*/ f58 f23 1"/>
              <a:gd name="f74" fmla="*/ f59 f22 1"/>
              <a:gd name="f75" fmla="*/ f60 f23 1"/>
              <a:gd name="f76" fmla="*/ f61 f22 1"/>
              <a:gd name="f77" fmla="*/ f62 f23 1"/>
              <a:gd name="f78" fmla="*/ f63 f22 1"/>
              <a:gd name="f79" fmla="*/ f64 f23 1"/>
              <a:gd name="f80" fmla="*/ f65 f22 1"/>
              <a:gd name="f81" fmla="*/ f66 f22 1"/>
              <a:gd name="f82" fmla="*/ f67 f22 1"/>
            </a:gdLst>
            <a:ahLst/>
            <a:cxnLst>
              <a:cxn ang="3cd4">
                <a:pos x="hc" y="t"/>
              </a:cxn>
              <a:cxn ang="0">
                <a:pos x="r" y="vc"/>
              </a:cxn>
              <a:cxn ang="cd4">
                <a:pos x="hc" y="b"/>
              </a:cxn>
              <a:cxn ang="cd2">
                <a:pos x="l" y="vc"/>
              </a:cxn>
              <a:cxn ang="f56">
                <a:pos x="f72" y="f73"/>
              </a:cxn>
              <a:cxn ang="f56">
                <a:pos x="f74" y="f75"/>
              </a:cxn>
              <a:cxn ang="f56">
                <a:pos x="f76" y="f77"/>
              </a:cxn>
              <a:cxn ang="f56">
                <a:pos x="f78" y="f79"/>
              </a:cxn>
              <a:cxn ang="f56">
                <a:pos x="f80" y="f77"/>
              </a:cxn>
              <a:cxn ang="f56">
                <a:pos x="f81" y="f75"/>
              </a:cxn>
              <a:cxn ang="f56">
                <a:pos x="f82" y="f73"/>
              </a:cxn>
              <a:cxn ang="f56">
                <a:pos x="f78" y="f73"/>
              </a:cxn>
            </a:cxnLst>
            <a:rect l="f68" t="f71" r="f69" b="f70"/>
            <a:pathLst>
              <a:path w="4572000" h="2285974">
                <a:moveTo>
                  <a:pt x="f5" y="f7"/>
                </a:moveTo>
                <a:lnTo>
                  <a:pt x="f8" y="f9"/>
                </a:lnTo>
                <a:cubicBezTo>
                  <a:pt x="f10" y="f11"/>
                  <a:pt x="f12" y="f13"/>
                  <a:pt x="f14" y="f15"/>
                </a:cubicBezTo>
                <a:lnTo>
                  <a:pt x="f16" y="f5"/>
                </a:lnTo>
                <a:lnTo>
                  <a:pt x="f17" y="f15"/>
                </a:lnTo>
                <a:cubicBezTo>
                  <a:pt x="f18" y="f13"/>
                  <a:pt x="f19" y="f11"/>
                  <a:pt x="f20" y="f9"/>
                </a:cubicBezTo>
                <a:lnTo>
                  <a:pt x="f6" y="f7"/>
                </a:lnTo>
                <a:lnTo>
                  <a:pt x="f16" y="f7"/>
                </a:lnTo>
                <a:close/>
              </a:path>
            </a:pathLst>
          </a:custGeom>
          <a:solidFill>
            <a:srgbClr val="89E1EB">
              <a:alpha val="5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5" name="Title 11">
            <a:extLst>
              <a:ext uri="{FF2B5EF4-FFF2-40B4-BE49-F238E27FC236}">
                <a16:creationId xmlns:a16="http://schemas.microsoft.com/office/drawing/2014/main" id="{841B2B6D-0B85-8519-4200-754B028311B0}"/>
              </a:ext>
            </a:extLst>
          </p:cNvPr>
          <p:cNvSpPr txBox="1">
            <a:spLocks noGrp="1"/>
          </p:cNvSpPr>
          <p:nvPr>
            <p:ph type="title"/>
          </p:nvPr>
        </p:nvSpPr>
        <p:spPr>
          <a:xfrm>
            <a:off x="1371600" y="369280"/>
            <a:ext cx="9590218" cy="1708510"/>
          </a:xfrm>
        </p:spPr>
        <p:txBody>
          <a:bodyPr/>
          <a:lstStyle>
            <a:lvl1pPr>
              <a:defRPr sz="3600">
                <a:solidFill>
                  <a:srgbClr val="126169"/>
                </a:solidFill>
              </a:defRPr>
            </a:lvl1pPr>
          </a:lstStyle>
          <a:p>
            <a:pPr lvl="0"/>
            <a:r>
              <a:rPr lang="en-US"/>
              <a:t>Click to add title</a:t>
            </a:r>
          </a:p>
        </p:txBody>
      </p:sp>
      <p:sp>
        <p:nvSpPr>
          <p:cNvPr id="6" name="Content Placeholder 20">
            <a:extLst>
              <a:ext uri="{FF2B5EF4-FFF2-40B4-BE49-F238E27FC236}">
                <a16:creationId xmlns:a16="http://schemas.microsoft.com/office/drawing/2014/main" id="{1D36ED1F-163D-7050-D6BA-B70B8FCACADC}"/>
              </a:ext>
            </a:extLst>
          </p:cNvPr>
          <p:cNvSpPr txBox="1">
            <a:spLocks noGrp="1"/>
          </p:cNvSpPr>
          <p:nvPr>
            <p:ph idx="4294967295"/>
          </p:nvPr>
        </p:nvSpPr>
        <p:spPr>
          <a:xfrm>
            <a:off x="1370868" y="2274030"/>
            <a:ext cx="3347782" cy="3436653"/>
          </a:xfrm>
        </p:spPr>
        <p:txBody>
          <a:bodyPr/>
          <a:lstStyle>
            <a:lvl1pPr>
              <a:spcBef>
                <a:spcPts val="0"/>
              </a:spcBef>
              <a:spcAft>
                <a:spcPts val="600"/>
              </a:spcAft>
              <a:buClr>
                <a:srgbClr val="000000"/>
              </a:buClr>
              <a:defRPr sz="1800" b="1"/>
            </a:lvl1pPr>
            <a:lvl2pPr>
              <a:spcBef>
                <a:spcPts val="0"/>
              </a:spcBef>
              <a:spcAft>
                <a:spcPts val="600"/>
              </a:spcAft>
              <a:buClr>
                <a:srgbClr val="000000"/>
              </a:buClr>
              <a:defRPr sz="1600" b="1"/>
            </a:lvl2pPr>
            <a:lvl3pPr>
              <a:spcBef>
                <a:spcPts val="0"/>
              </a:spcBef>
              <a:spcAft>
                <a:spcPts val="600"/>
              </a:spcAft>
              <a:buClr>
                <a:srgbClr val="000000"/>
              </a:buClr>
              <a:defRPr sz="1400" b="1"/>
            </a:lvl3pPr>
            <a:lvl4pPr>
              <a:spcBef>
                <a:spcPts val="0"/>
              </a:spcBef>
              <a:spcAft>
                <a:spcPts val="600"/>
              </a:spcAft>
              <a:buClr>
                <a:srgbClr val="000000"/>
              </a:buClr>
              <a:defRPr sz="1200" b="1"/>
            </a:lvl4pPr>
            <a:lvl5pPr>
              <a:spcBef>
                <a:spcPts val="0"/>
              </a:spcBef>
              <a:spcAft>
                <a:spcPts val="600"/>
              </a:spcAft>
              <a:buClr>
                <a:srgbClr val="000000"/>
              </a:buClr>
              <a:defRPr sz="1200" b="1"/>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7" name="Content Placeholder 20">
            <a:extLst>
              <a:ext uri="{FF2B5EF4-FFF2-40B4-BE49-F238E27FC236}">
                <a16:creationId xmlns:a16="http://schemas.microsoft.com/office/drawing/2014/main" id="{C48EAFA4-B944-5C1C-1AAE-6E407ABA0C80}"/>
              </a:ext>
            </a:extLst>
          </p:cNvPr>
          <p:cNvSpPr txBox="1">
            <a:spLocks noGrp="1"/>
          </p:cNvSpPr>
          <p:nvPr>
            <p:ph idx="4294967295"/>
          </p:nvPr>
        </p:nvSpPr>
        <p:spPr>
          <a:xfrm>
            <a:off x="4925269" y="2274030"/>
            <a:ext cx="6036539" cy="3436653"/>
          </a:xfrm>
        </p:spPr>
        <p:txBody>
          <a:bodyPr/>
          <a:lstStyle>
            <a:lvl1pPr>
              <a:spcBef>
                <a:spcPts val="0"/>
              </a:spcBef>
              <a:spcAft>
                <a:spcPts val="600"/>
              </a:spcAft>
              <a:buClr>
                <a:srgbClr val="000000"/>
              </a:buClr>
              <a:defRPr sz="1800"/>
            </a:lvl1pPr>
            <a:lvl2pPr>
              <a:spcBef>
                <a:spcPts val="0"/>
              </a:spcBef>
              <a:spcAft>
                <a:spcPts val="600"/>
              </a:spcAft>
              <a:buClr>
                <a:srgbClr val="000000"/>
              </a:buClr>
              <a:defRPr sz="1600"/>
            </a:lvl2pPr>
            <a:lvl3pPr>
              <a:spcBef>
                <a:spcPts val="0"/>
              </a:spcBef>
              <a:spcAft>
                <a:spcPts val="600"/>
              </a:spcAft>
              <a:buClr>
                <a:srgbClr val="000000"/>
              </a:buClr>
              <a:defRPr sz="1400"/>
            </a:lvl3pPr>
            <a:lvl4pPr>
              <a:spcBef>
                <a:spcPts val="0"/>
              </a:spcBef>
              <a:spcAft>
                <a:spcPts val="600"/>
              </a:spcAft>
              <a:buClr>
                <a:srgbClr val="000000"/>
              </a:buClr>
              <a:defRPr sz="1200"/>
            </a:lvl4pPr>
            <a:lvl5pPr>
              <a:spcBef>
                <a:spcPts val="0"/>
              </a:spcBef>
              <a:spcAft>
                <a:spcPts val="600"/>
              </a:spcAft>
              <a:buClr>
                <a:srgbClr val="000000"/>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8469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24876C9-EB0B-4F19-317A-E08A74386DF9}"/>
              </a:ext>
            </a:extLst>
          </p:cNvPr>
          <p:cNvSpPr txBox="1">
            <a:spLocks noGrp="1"/>
          </p:cNvSpPr>
          <p:nvPr>
            <p:ph idx="1"/>
          </p:nvPr>
        </p:nvSpPr>
        <p:spPr>
          <a:xfrm>
            <a:off x="914400" y="1919673"/>
            <a:ext cx="9914857" cy="412332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C677B18E-3240-8A5D-C989-FC8D57E9733E}"/>
              </a:ext>
            </a:extLst>
          </p:cNvPr>
          <p:cNvSpPr txBox="1">
            <a:spLocks noGrp="1"/>
          </p:cNvSpPr>
          <p:nvPr>
            <p:ph type="dt" sz="half" idx="7"/>
          </p:nvPr>
        </p:nvSpPr>
        <p:spPr>
          <a:xfrm>
            <a:off x="9323286" y="6434523"/>
            <a:ext cx="2067869" cy="365129"/>
          </a:xfrm>
        </p:spPr>
        <p:txBody>
          <a:bodyPr/>
          <a:lstStyle>
            <a:lvl1pPr>
              <a:defRPr>
                <a:solidFill>
                  <a:srgbClr val="F4F2EC"/>
                </a:solidFill>
              </a:defRPr>
            </a:lvl1pPr>
          </a:lstStyle>
          <a:p>
            <a:pPr lvl="0"/>
            <a:endParaRPr lang="en-US"/>
          </a:p>
        </p:txBody>
      </p:sp>
      <p:sp>
        <p:nvSpPr>
          <p:cNvPr id="4" name="Footer Placeholder 4">
            <a:extLst>
              <a:ext uri="{FF2B5EF4-FFF2-40B4-BE49-F238E27FC236}">
                <a16:creationId xmlns:a16="http://schemas.microsoft.com/office/drawing/2014/main" id="{55C1E8E5-DE55-6550-ED2C-208B6887D638}"/>
              </a:ext>
            </a:extLst>
          </p:cNvPr>
          <p:cNvSpPr txBox="1">
            <a:spLocks noGrp="1"/>
          </p:cNvSpPr>
          <p:nvPr>
            <p:ph type="ftr" sz="quarter" idx="9"/>
          </p:nvPr>
        </p:nvSpPr>
        <p:spPr>
          <a:xfrm>
            <a:off x="173736" y="6437376"/>
            <a:ext cx="3775914" cy="365129"/>
          </a:xfrm>
        </p:spPr>
        <p:txBody>
          <a:bodyPr/>
          <a:lstStyle>
            <a:lvl1pPr>
              <a:defRPr/>
            </a:lvl1pPr>
          </a:lstStyle>
          <a:p>
            <a:pPr lvl="0"/>
            <a:endParaRPr lang="en-US"/>
          </a:p>
        </p:txBody>
      </p:sp>
    </p:spTree>
    <p:extLst>
      <p:ext uri="{BB962C8B-B14F-4D97-AF65-F5344CB8AC3E}">
        <p14:creationId xmlns:p14="http://schemas.microsoft.com/office/powerpoint/2010/main" val="25314476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Content and Picture 2">
    <p:spTree>
      <p:nvGrpSpPr>
        <p:cNvPr id="1" name=""/>
        <p:cNvGrpSpPr/>
        <p:nvPr/>
      </p:nvGrpSpPr>
      <p:grpSpPr>
        <a:xfrm>
          <a:off x="0" y="0"/>
          <a:ext cx="0" cy="0"/>
          <a:chOff x="0" y="0"/>
          <a:chExt cx="0" cy="0"/>
        </a:xfrm>
      </p:grpSpPr>
      <p:sp>
        <p:nvSpPr>
          <p:cNvPr id="2" name="Freeform: Shape 8">
            <a:extLst>
              <a:ext uri="{FF2B5EF4-FFF2-40B4-BE49-F238E27FC236}">
                <a16:creationId xmlns:a16="http://schemas.microsoft.com/office/drawing/2014/main" id="{59AB6C4B-703F-82F2-E6C9-C8D7C0A16869}"/>
              </a:ext>
              <a:ext uri="{C183D7F6-B498-43B3-948B-1728B52AA6E4}">
                <adec:decorative xmlns:adec="http://schemas.microsoft.com/office/drawing/2017/decorative" val="1"/>
              </a:ext>
            </a:extLst>
          </p:cNvPr>
          <p:cNvSpPr/>
          <p:nvPr/>
        </p:nvSpPr>
        <p:spPr>
          <a:xfrm rot="10800009" flipH="1">
            <a:off x="6117244" y="5090683"/>
            <a:ext cx="1807540" cy="1777063"/>
          </a:xfrm>
          <a:custGeom>
            <a:avLst/>
            <a:gdLst>
              <a:gd name="f0" fmla="val 10800000"/>
              <a:gd name="f1" fmla="val 5400000"/>
              <a:gd name="f2" fmla="val 180"/>
              <a:gd name="f3" fmla="val w"/>
              <a:gd name="f4" fmla="val h"/>
              <a:gd name="f5" fmla="val 0"/>
              <a:gd name="f6" fmla="val 2353172"/>
              <a:gd name="f7" fmla="val 2431959"/>
              <a:gd name="f8" fmla="val 2352312"/>
              <a:gd name="f9" fmla="val 2340504"/>
              <a:gd name="f10" fmla="val 2198113"/>
              <a:gd name="f11" fmla="val 2222700"/>
              <a:gd name="f12" fmla="val 1038123"/>
              <a:gd name="f13" fmla="val 1296917"/>
              <a:gd name="f14" fmla="val 116993"/>
              <a:gd name="f15" fmla="val 134816"/>
              <a:gd name="f16" fmla="val 6383"/>
              <a:gd name="f17" fmla="+- 0 0 -90"/>
              <a:gd name="f18" fmla="*/ f3 1 2353172"/>
              <a:gd name="f19" fmla="*/ f4 1 2431959"/>
              <a:gd name="f20" fmla="+- f7 0 f5"/>
              <a:gd name="f21" fmla="+- f6 0 f5"/>
              <a:gd name="f22" fmla="*/ f17 f0 1"/>
              <a:gd name="f23" fmla="*/ f21 1 2353172"/>
              <a:gd name="f24" fmla="*/ f20 1 2431959"/>
              <a:gd name="f25" fmla="*/ 0 f21 1"/>
              <a:gd name="f26" fmla="*/ 0 f20 1"/>
              <a:gd name="f27" fmla="*/ 2353172 f21 1"/>
              <a:gd name="f28" fmla="*/ 2431959 f20 1"/>
              <a:gd name="f29" fmla="*/ 2352312 f21 1"/>
              <a:gd name="f30" fmla="*/ 2340504 f21 1"/>
              <a:gd name="f31" fmla="*/ 2198113 f20 1"/>
              <a:gd name="f32" fmla="*/ 134816 f21 1"/>
              <a:gd name="f33" fmla="*/ 6383 f20 1"/>
              <a:gd name="f34" fmla="*/ f22 1 f2"/>
              <a:gd name="f35" fmla="*/ f25 1 2353172"/>
              <a:gd name="f36" fmla="*/ f26 1 2431959"/>
              <a:gd name="f37" fmla="*/ f27 1 2353172"/>
              <a:gd name="f38" fmla="*/ f28 1 2431959"/>
              <a:gd name="f39" fmla="*/ f29 1 2353172"/>
              <a:gd name="f40" fmla="*/ f30 1 2353172"/>
              <a:gd name="f41" fmla="*/ f31 1 2431959"/>
              <a:gd name="f42" fmla="*/ f32 1 2353172"/>
              <a:gd name="f43" fmla="*/ f33 1 2431959"/>
              <a:gd name="f44" fmla="*/ f5 1 f23"/>
              <a:gd name="f45" fmla="*/ f6 1 f23"/>
              <a:gd name="f46" fmla="*/ f5 1 f24"/>
              <a:gd name="f47" fmla="*/ f7 1 f24"/>
              <a:gd name="f48" fmla="+- f34 0 f1"/>
              <a:gd name="f49" fmla="*/ f35 1 f23"/>
              <a:gd name="f50" fmla="*/ f36 1 f24"/>
              <a:gd name="f51" fmla="*/ f37 1 f23"/>
              <a:gd name="f52" fmla="*/ f38 1 f24"/>
              <a:gd name="f53" fmla="*/ f39 1 f23"/>
              <a:gd name="f54" fmla="*/ f40 1 f23"/>
              <a:gd name="f55" fmla="*/ f41 1 f24"/>
              <a:gd name="f56" fmla="*/ f42 1 f23"/>
              <a:gd name="f57" fmla="*/ f43 1 f24"/>
              <a:gd name="f58" fmla="*/ f44 f18 1"/>
              <a:gd name="f59" fmla="*/ f45 f18 1"/>
              <a:gd name="f60" fmla="*/ f47 f19 1"/>
              <a:gd name="f61" fmla="*/ f46 f19 1"/>
              <a:gd name="f62" fmla="*/ f49 f18 1"/>
              <a:gd name="f63" fmla="*/ f50 f19 1"/>
              <a:gd name="f64" fmla="*/ f51 f18 1"/>
              <a:gd name="f65" fmla="*/ f52 f19 1"/>
              <a:gd name="f66" fmla="*/ f53 f18 1"/>
              <a:gd name="f67" fmla="*/ f54 f18 1"/>
              <a:gd name="f68" fmla="*/ f55 f19 1"/>
              <a:gd name="f69" fmla="*/ f56 f18 1"/>
              <a:gd name="f70" fmla="*/ f57 f19 1"/>
            </a:gdLst>
            <a:ahLst/>
            <a:cxnLst>
              <a:cxn ang="3cd4">
                <a:pos x="hc" y="t"/>
              </a:cxn>
              <a:cxn ang="0">
                <a:pos x="r" y="vc"/>
              </a:cxn>
              <a:cxn ang="cd4">
                <a:pos x="hc" y="b"/>
              </a:cxn>
              <a:cxn ang="cd2">
                <a:pos x="l" y="vc"/>
              </a:cxn>
              <a:cxn ang="f48">
                <a:pos x="f62" y="f63"/>
              </a:cxn>
              <a:cxn ang="f48">
                <a:pos x="f64" y="f63"/>
              </a:cxn>
              <a:cxn ang="f48">
                <a:pos x="f64" y="f65"/>
              </a:cxn>
              <a:cxn ang="f48">
                <a:pos x="f66" y="f65"/>
              </a:cxn>
              <a:cxn ang="f48">
                <a:pos x="f67" y="f68"/>
              </a:cxn>
              <a:cxn ang="f48">
                <a:pos x="f69" y="f70"/>
              </a:cxn>
            </a:cxnLst>
            <a:rect l="f58" t="f61" r="f59" b="f60"/>
            <a:pathLst>
              <a:path w="2353172" h="2431959">
                <a:moveTo>
                  <a:pt x="f5" y="f5"/>
                </a:moveTo>
                <a:lnTo>
                  <a:pt x="f6" y="f5"/>
                </a:lnTo>
                <a:lnTo>
                  <a:pt x="f6" y="f7"/>
                </a:lnTo>
                <a:lnTo>
                  <a:pt x="f8" y="f7"/>
                </a:lnTo>
                <a:lnTo>
                  <a:pt x="f9" y="f10"/>
                </a:lnTo>
                <a:cubicBezTo>
                  <a:pt x="f11" y="f12"/>
                  <a:pt x="f13" y="f14"/>
                  <a:pt x="f15" y="f16"/>
                </a:cubicBezTo>
                <a:close/>
              </a:path>
            </a:pathLst>
          </a:custGeom>
          <a:solidFill>
            <a:srgbClr val="12616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3" name="Rectangle 6">
            <a:extLst>
              <a:ext uri="{FF2B5EF4-FFF2-40B4-BE49-F238E27FC236}">
                <a16:creationId xmlns:a16="http://schemas.microsoft.com/office/drawing/2014/main" id="{D2275618-BC7E-670A-7146-ED6B372EE258}"/>
              </a:ext>
              <a:ext uri="{C183D7F6-B498-43B3-948B-1728B52AA6E4}">
                <adec:decorative xmlns:adec="http://schemas.microsoft.com/office/drawing/2017/decorative" val="1"/>
              </a:ext>
            </a:extLst>
          </p:cNvPr>
          <p:cNvSpPr/>
          <p:nvPr/>
        </p:nvSpPr>
        <p:spPr>
          <a:xfrm rot="5400013">
            <a:off x="-2996909" y="2996910"/>
            <a:ext cx="6867747" cy="873928"/>
          </a:xfrm>
          <a:prstGeom prst="rect">
            <a:avLst/>
          </a:prstGeom>
          <a:solidFill>
            <a:srgbClr val="0C404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4" name="Freeform 25">
            <a:extLst>
              <a:ext uri="{FF2B5EF4-FFF2-40B4-BE49-F238E27FC236}">
                <a16:creationId xmlns:a16="http://schemas.microsoft.com/office/drawing/2014/main" id="{4B4EA5D7-513B-3B76-36A4-3354D38BACD3}"/>
              </a:ext>
              <a:ext uri="{C183D7F6-B498-43B3-948B-1728B52AA6E4}">
                <adec:decorative xmlns:adec="http://schemas.microsoft.com/office/drawing/2017/decorative" val="1"/>
              </a:ext>
            </a:extLst>
          </p:cNvPr>
          <p:cNvSpPr/>
          <p:nvPr/>
        </p:nvSpPr>
        <p:spPr>
          <a:xfrm flipH="1" flipV="1">
            <a:off x="0" y="-9"/>
            <a:ext cx="1745671" cy="877824"/>
          </a:xfrm>
          <a:custGeom>
            <a:avLst/>
            <a:gdLst>
              <a:gd name="f0" fmla="val 10800000"/>
              <a:gd name="f1" fmla="val 5400000"/>
              <a:gd name="f2" fmla="val 180"/>
              <a:gd name="f3" fmla="val w"/>
              <a:gd name="f4" fmla="val h"/>
              <a:gd name="f5" fmla="val 0"/>
              <a:gd name="f6" fmla="val 4572000"/>
              <a:gd name="f7" fmla="val 2285974"/>
              <a:gd name="f8" fmla="val 113956"/>
              <a:gd name="f9" fmla="val 2283183"/>
              <a:gd name="f10" fmla="val 1284562"/>
              <a:gd name="f11" fmla="val 2225701"/>
              <a:gd name="f12" fmla="val 2223714"/>
              <a:gd name="f13" fmla="val 1287708"/>
              <a:gd name="f14" fmla="val 2283027"/>
              <a:gd name="f15" fmla="val 117584"/>
              <a:gd name="f16" fmla="val 2286000"/>
              <a:gd name="f17" fmla="val 2288973"/>
              <a:gd name="f18" fmla="val 2348287"/>
              <a:gd name="f19" fmla="val 3287438"/>
              <a:gd name="f20" fmla="val 4458044"/>
              <a:gd name="f21" fmla="+- 0 0 -90"/>
              <a:gd name="f22" fmla="*/ f3 1 4572000"/>
              <a:gd name="f23" fmla="*/ f4 1 2285974"/>
              <a:gd name="f24" fmla="+- f7 0 f5"/>
              <a:gd name="f25" fmla="+- f6 0 f5"/>
              <a:gd name="f26" fmla="*/ f21 f0 1"/>
              <a:gd name="f27" fmla="*/ f25 1 4572000"/>
              <a:gd name="f28" fmla="*/ f24 1 2285974"/>
              <a:gd name="f29" fmla="*/ 0 f25 1"/>
              <a:gd name="f30" fmla="*/ 2285974 f24 1"/>
              <a:gd name="f31" fmla="*/ 113956 f25 1"/>
              <a:gd name="f32" fmla="*/ 2283183 f24 1"/>
              <a:gd name="f33" fmla="*/ 2283027 f25 1"/>
              <a:gd name="f34" fmla="*/ 117584 f24 1"/>
              <a:gd name="f35" fmla="*/ 2286000 f25 1"/>
              <a:gd name="f36" fmla="*/ 0 f24 1"/>
              <a:gd name="f37" fmla="*/ 2288973 f25 1"/>
              <a:gd name="f38" fmla="*/ 4458044 f25 1"/>
              <a:gd name="f39" fmla="*/ 4572000 f25 1"/>
              <a:gd name="f40" fmla="*/ f26 1 f2"/>
              <a:gd name="f41" fmla="*/ f29 1 4572000"/>
              <a:gd name="f42" fmla="*/ f30 1 2285974"/>
              <a:gd name="f43" fmla="*/ f31 1 4572000"/>
              <a:gd name="f44" fmla="*/ f32 1 2285974"/>
              <a:gd name="f45" fmla="*/ f33 1 4572000"/>
              <a:gd name="f46" fmla="*/ f34 1 2285974"/>
              <a:gd name="f47" fmla="*/ f35 1 4572000"/>
              <a:gd name="f48" fmla="*/ f36 1 2285974"/>
              <a:gd name="f49" fmla="*/ f37 1 4572000"/>
              <a:gd name="f50" fmla="*/ f38 1 4572000"/>
              <a:gd name="f51" fmla="*/ f39 1 4572000"/>
              <a:gd name="f52" fmla="*/ f5 1 f27"/>
              <a:gd name="f53" fmla="*/ f6 1 f27"/>
              <a:gd name="f54" fmla="*/ f5 1 f28"/>
              <a:gd name="f55" fmla="*/ f7 1 f28"/>
              <a:gd name="f56" fmla="+- f40 0 f1"/>
              <a:gd name="f57" fmla="*/ f41 1 f27"/>
              <a:gd name="f58" fmla="*/ f42 1 f28"/>
              <a:gd name="f59" fmla="*/ f43 1 f27"/>
              <a:gd name="f60" fmla="*/ f44 1 f28"/>
              <a:gd name="f61" fmla="*/ f45 1 f27"/>
              <a:gd name="f62" fmla="*/ f46 1 f28"/>
              <a:gd name="f63" fmla="*/ f47 1 f27"/>
              <a:gd name="f64" fmla="*/ f48 1 f28"/>
              <a:gd name="f65" fmla="*/ f49 1 f27"/>
              <a:gd name="f66" fmla="*/ f50 1 f27"/>
              <a:gd name="f67" fmla="*/ f51 1 f27"/>
              <a:gd name="f68" fmla="*/ f52 f22 1"/>
              <a:gd name="f69" fmla="*/ f53 f22 1"/>
              <a:gd name="f70" fmla="*/ f55 f23 1"/>
              <a:gd name="f71" fmla="*/ f54 f23 1"/>
              <a:gd name="f72" fmla="*/ f57 f22 1"/>
              <a:gd name="f73" fmla="*/ f58 f23 1"/>
              <a:gd name="f74" fmla="*/ f59 f22 1"/>
              <a:gd name="f75" fmla="*/ f60 f23 1"/>
              <a:gd name="f76" fmla="*/ f61 f22 1"/>
              <a:gd name="f77" fmla="*/ f62 f23 1"/>
              <a:gd name="f78" fmla="*/ f63 f22 1"/>
              <a:gd name="f79" fmla="*/ f64 f23 1"/>
              <a:gd name="f80" fmla="*/ f65 f22 1"/>
              <a:gd name="f81" fmla="*/ f66 f22 1"/>
              <a:gd name="f82" fmla="*/ f67 f22 1"/>
            </a:gdLst>
            <a:ahLst/>
            <a:cxnLst>
              <a:cxn ang="3cd4">
                <a:pos x="hc" y="t"/>
              </a:cxn>
              <a:cxn ang="0">
                <a:pos x="r" y="vc"/>
              </a:cxn>
              <a:cxn ang="cd4">
                <a:pos x="hc" y="b"/>
              </a:cxn>
              <a:cxn ang="cd2">
                <a:pos x="l" y="vc"/>
              </a:cxn>
              <a:cxn ang="f56">
                <a:pos x="f72" y="f73"/>
              </a:cxn>
              <a:cxn ang="f56">
                <a:pos x="f74" y="f75"/>
              </a:cxn>
              <a:cxn ang="f56">
                <a:pos x="f76" y="f77"/>
              </a:cxn>
              <a:cxn ang="f56">
                <a:pos x="f78" y="f79"/>
              </a:cxn>
              <a:cxn ang="f56">
                <a:pos x="f80" y="f77"/>
              </a:cxn>
              <a:cxn ang="f56">
                <a:pos x="f81" y="f75"/>
              </a:cxn>
              <a:cxn ang="f56">
                <a:pos x="f82" y="f73"/>
              </a:cxn>
              <a:cxn ang="f56">
                <a:pos x="f78" y="f73"/>
              </a:cxn>
            </a:cxnLst>
            <a:rect l="f68" t="f71" r="f69" b="f70"/>
            <a:pathLst>
              <a:path w="4572000" h="2285974">
                <a:moveTo>
                  <a:pt x="f5" y="f7"/>
                </a:moveTo>
                <a:lnTo>
                  <a:pt x="f8" y="f9"/>
                </a:lnTo>
                <a:cubicBezTo>
                  <a:pt x="f10" y="f11"/>
                  <a:pt x="f12" y="f13"/>
                  <a:pt x="f14" y="f15"/>
                </a:cubicBezTo>
                <a:lnTo>
                  <a:pt x="f16" y="f5"/>
                </a:lnTo>
                <a:lnTo>
                  <a:pt x="f17" y="f15"/>
                </a:lnTo>
                <a:cubicBezTo>
                  <a:pt x="f18" y="f13"/>
                  <a:pt x="f19" y="f11"/>
                  <a:pt x="f20" y="f9"/>
                </a:cubicBezTo>
                <a:lnTo>
                  <a:pt x="f6" y="f7"/>
                </a:lnTo>
                <a:lnTo>
                  <a:pt x="f16" y="f7"/>
                </a:lnTo>
                <a:close/>
              </a:path>
            </a:pathLst>
          </a:custGeom>
          <a:solidFill>
            <a:srgbClr val="89E1EB">
              <a:alpha val="5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5" name="Title 12">
            <a:extLst>
              <a:ext uri="{FF2B5EF4-FFF2-40B4-BE49-F238E27FC236}">
                <a16:creationId xmlns:a16="http://schemas.microsoft.com/office/drawing/2014/main" id="{D86E9C08-C620-2643-DE2C-16CEF2800B14}"/>
              </a:ext>
            </a:extLst>
          </p:cNvPr>
          <p:cNvSpPr txBox="1">
            <a:spLocks noGrp="1"/>
          </p:cNvSpPr>
          <p:nvPr>
            <p:ph type="title"/>
          </p:nvPr>
        </p:nvSpPr>
        <p:spPr>
          <a:xfrm>
            <a:off x="1381758" y="328863"/>
            <a:ext cx="6136638" cy="1777063"/>
          </a:xfrm>
        </p:spPr>
        <p:txBody>
          <a:bodyPr/>
          <a:lstStyle>
            <a:lvl1pPr>
              <a:defRPr sz="3600">
                <a:solidFill>
                  <a:srgbClr val="126169"/>
                </a:solidFill>
              </a:defRPr>
            </a:lvl1pPr>
          </a:lstStyle>
          <a:p>
            <a:pPr lvl="0"/>
            <a:r>
              <a:rPr lang="en-US"/>
              <a:t>Click to add title</a:t>
            </a:r>
          </a:p>
        </p:txBody>
      </p:sp>
      <p:sp>
        <p:nvSpPr>
          <p:cNvPr id="6" name="Content Placeholder 20">
            <a:extLst>
              <a:ext uri="{FF2B5EF4-FFF2-40B4-BE49-F238E27FC236}">
                <a16:creationId xmlns:a16="http://schemas.microsoft.com/office/drawing/2014/main" id="{FA3D00CF-3E31-7FB1-F359-02C5AF5A7E3D}"/>
              </a:ext>
            </a:extLst>
          </p:cNvPr>
          <p:cNvSpPr txBox="1">
            <a:spLocks noGrp="1"/>
          </p:cNvSpPr>
          <p:nvPr>
            <p:ph idx="4294967295"/>
          </p:nvPr>
        </p:nvSpPr>
        <p:spPr>
          <a:xfrm>
            <a:off x="1371206" y="2283000"/>
            <a:ext cx="6136638" cy="3685507"/>
          </a:xfrm>
        </p:spPr>
        <p:txBody>
          <a:bodyPr/>
          <a:lstStyle>
            <a:lvl1pPr>
              <a:spcBef>
                <a:spcPts val="0"/>
              </a:spcBef>
              <a:spcAft>
                <a:spcPts val="600"/>
              </a:spcAft>
              <a:buClr>
                <a:srgbClr val="000000"/>
              </a:buClr>
              <a:defRPr sz="1800"/>
            </a:lvl1pPr>
            <a:lvl2pPr>
              <a:spcBef>
                <a:spcPts val="0"/>
              </a:spcBef>
              <a:spcAft>
                <a:spcPts val="600"/>
              </a:spcAft>
              <a:buClr>
                <a:srgbClr val="000000"/>
              </a:buClr>
              <a:defRPr sz="1600"/>
            </a:lvl2pPr>
            <a:lvl3pPr>
              <a:spcBef>
                <a:spcPts val="0"/>
              </a:spcBef>
              <a:spcAft>
                <a:spcPts val="600"/>
              </a:spcAft>
              <a:buClr>
                <a:srgbClr val="000000"/>
              </a:buClr>
              <a:defRPr sz="1400"/>
            </a:lvl3pPr>
            <a:lvl4pPr>
              <a:spcBef>
                <a:spcPts val="0"/>
              </a:spcBef>
              <a:spcAft>
                <a:spcPts val="600"/>
              </a:spcAft>
              <a:buClr>
                <a:srgbClr val="000000"/>
              </a:buClr>
              <a:defRPr sz="1200"/>
            </a:lvl4pPr>
            <a:lvl5pPr>
              <a:spcBef>
                <a:spcPts val="0"/>
              </a:spcBef>
              <a:spcAft>
                <a:spcPts val="600"/>
              </a:spcAft>
              <a:buClr>
                <a:srgbClr val="000000"/>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7" name="Picture Placeholder 11">
            <a:extLst>
              <a:ext uri="{FF2B5EF4-FFF2-40B4-BE49-F238E27FC236}">
                <a16:creationId xmlns:a16="http://schemas.microsoft.com/office/drawing/2014/main" id="{DFA0EC29-3800-C24C-689F-CE9436B93A5E}"/>
              </a:ext>
            </a:extLst>
          </p:cNvPr>
          <p:cNvSpPr txBox="1">
            <a:spLocks noGrp="1"/>
          </p:cNvSpPr>
          <p:nvPr>
            <p:ph type="pic" idx="4294967295"/>
          </p:nvPr>
        </p:nvSpPr>
        <p:spPr>
          <a:xfrm>
            <a:off x="7924803" y="0"/>
            <a:ext cx="4267203" cy="6858000"/>
          </a:xfrm>
          <a:solidFill>
            <a:srgbClr val="18818C"/>
          </a:solidFill>
        </p:spPr>
        <p:txBody>
          <a:bodyPr anchorCtr="1"/>
          <a:lstStyle>
            <a:lvl1pPr marL="0" indent="0" algn="ctr">
              <a:buNone/>
              <a:defRPr>
                <a:solidFill>
                  <a:srgbClr val="FFFFFF"/>
                </a:solidFill>
              </a:defRPr>
            </a:lvl1pPr>
          </a:lstStyle>
          <a:p>
            <a:pPr lvl="0"/>
            <a:r>
              <a:rPr lang="en-US"/>
              <a:t>Click icon to add picture</a:t>
            </a:r>
          </a:p>
        </p:txBody>
      </p:sp>
    </p:spTree>
    <p:extLst>
      <p:ext uri="{BB962C8B-B14F-4D97-AF65-F5344CB8AC3E}">
        <p14:creationId xmlns:p14="http://schemas.microsoft.com/office/powerpoint/2010/main" val="2825131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Content and Table">
    <p:spTree>
      <p:nvGrpSpPr>
        <p:cNvPr id="1" name=""/>
        <p:cNvGrpSpPr/>
        <p:nvPr/>
      </p:nvGrpSpPr>
      <p:grpSpPr>
        <a:xfrm>
          <a:off x="0" y="0"/>
          <a:ext cx="0" cy="0"/>
          <a:chOff x="0" y="0"/>
          <a:chExt cx="0" cy="0"/>
        </a:xfrm>
      </p:grpSpPr>
      <p:sp>
        <p:nvSpPr>
          <p:cNvPr id="2" name="Freeform 19">
            <a:extLst>
              <a:ext uri="{FF2B5EF4-FFF2-40B4-BE49-F238E27FC236}">
                <a16:creationId xmlns:a16="http://schemas.microsoft.com/office/drawing/2014/main" id="{46C807E1-6EC8-2E48-FE99-3C6DE7C932B1}"/>
              </a:ext>
              <a:ext uri="{C183D7F6-B498-43B3-948B-1728B52AA6E4}">
                <adec:decorative xmlns:adec="http://schemas.microsoft.com/office/drawing/2017/decorative" val="1"/>
              </a:ext>
            </a:extLst>
          </p:cNvPr>
          <p:cNvSpPr/>
          <p:nvPr/>
        </p:nvSpPr>
        <p:spPr>
          <a:xfrm flipH="1" flipV="1">
            <a:off x="0" y="0"/>
            <a:ext cx="2286000" cy="2285972"/>
          </a:xfrm>
          <a:custGeom>
            <a:avLst/>
            <a:gdLst>
              <a:gd name="f0" fmla="val 10800000"/>
              <a:gd name="f1" fmla="val 5400000"/>
              <a:gd name="f2" fmla="val 180"/>
              <a:gd name="f3" fmla="val w"/>
              <a:gd name="f4" fmla="val h"/>
              <a:gd name="f5" fmla="val 0"/>
              <a:gd name="f6" fmla="val 3200357"/>
              <a:gd name="f7" fmla="val 3200320"/>
              <a:gd name="f8" fmla="val 159536"/>
              <a:gd name="f9" fmla="val 3196412"/>
              <a:gd name="f10" fmla="val 1798363"/>
              <a:gd name="f11" fmla="val 3115939"/>
              <a:gd name="f12" fmla="val 3113157"/>
              <a:gd name="f13" fmla="val 1802765"/>
              <a:gd name="f14" fmla="val 3196195"/>
              <a:gd name="f15" fmla="val 164613"/>
              <a:gd name="f16" fmla="+- 0 0 -90"/>
              <a:gd name="f17" fmla="*/ f3 1 3200357"/>
              <a:gd name="f18" fmla="*/ f4 1 3200320"/>
              <a:gd name="f19" fmla="+- f7 0 f5"/>
              <a:gd name="f20" fmla="+- f6 0 f5"/>
              <a:gd name="f21" fmla="*/ f16 f0 1"/>
              <a:gd name="f22" fmla="*/ f20 1 3200357"/>
              <a:gd name="f23" fmla="*/ f19 1 3200320"/>
              <a:gd name="f24" fmla="*/ 3200357 f20 1"/>
              <a:gd name="f25" fmla="*/ 0 f19 1"/>
              <a:gd name="f26" fmla="*/ 3200320 f19 1"/>
              <a:gd name="f27" fmla="*/ 0 f20 1"/>
              <a:gd name="f28" fmla="*/ 159536 f20 1"/>
              <a:gd name="f29" fmla="*/ 3196412 f19 1"/>
              <a:gd name="f30" fmla="*/ 3196195 f20 1"/>
              <a:gd name="f31" fmla="*/ 164613 f19 1"/>
              <a:gd name="f32" fmla="*/ f21 1 f2"/>
              <a:gd name="f33" fmla="*/ f24 1 3200357"/>
              <a:gd name="f34" fmla="*/ f25 1 3200320"/>
              <a:gd name="f35" fmla="*/ f26 1 3200320"/>
              <a:gd name="f36" fmla="*/ f27 1 3200357"/>
              <a:gd name="f37" fmla="*/ f28 1 3200357"/>
              <a:gd name="f38" fmla="*/ f29 1 3200320"/>
              <a:gd name="f39" fmla="*/ f30 1 3200357"/>
              <a:gd name="f40" fmla="*/ f31 1 3200320"/>
              <a:gd name="f41" fmla="*/ f5 1 f22"/>
              <a:gd name="f42" fmla="*/ f6 1 f22"/>
              <a:gd name="f43" fmla="*/ f5 1 f23"/>
              <a:gd name="f44" fmla="*/ f7 1 f23"/>
              <a:gd name="f45" fmla="+- f32 0 f1"/>
              <a:gd name="f46" fmla="*/ f33 1 f22"/>
              <a:gd name="f47" fmla="*/ f34 1 f23"/>
              <a:gd name="f48" fmla="*/ f35 1 f23"/>
              <a:gd name="f49" fmla="*/ f36 1 f22"/>
              <a:gd name="f50" fmla="*/ f37 1 f22"/>
              <a:gd name="f51" fmla="*/ f38 1 f23"/>
              <a:gd name="f52" fmla="*/ f39 1 f22"/>
              <a:gd name="f53" fmla="*/ f40 1 f23"/>
              <a:gd name="f54" fmla="*/ f41 f17 1"/>
              <a:gd name="f55" fmla="*/ f42 f17 1"/>
              <a:gd name="f56" fmla="*/ f44 f18 1"/>
              <a:gd name="f57" fmla="*/ f43 f18 1"/>
              <a:gd name="f58" fmla="*/ f46 f17 1"/>
              <a:gd name="f59" fmla="*/ f47 f18 1"/>
              <a:gd name="f60" fmla="*/ f48 f18 1"/>
              <a:gd name="f61" fmla="*/ f49 f17 1"/>
              <a:gd name="f62" fmla="*/ f50 f17 1"/>
              <a:gd name="f63" fmla="*/ f51 f18 1"/>
              <a:gd name="f64" fmla="*/ f52 f17 1"/>
              <a:gd name="f65" fmla="*/ f53 f18 1"/>
            </a:gdLst>
            <a:ahLst/>
            <a:cxnLst>
              <a:cxn ang="3cd4">
                <a:pos x="hc" y="t"/>
              </a:cxn>
              <a:cxn ang="0">
                <a:pos x="r" y="vc"/>
              </a:cxn>
              <a:cxn ang="cd4">
                <a:pos x="hc" y="b"/>
              </a:cxn>
              <a:cxn ang="cd2">
                <a:pos x="l" y="vc"/>
              </a:cxn>
              <a:cxn ang="f45">
                <a:pos x="f58" y="f59"/>
              </a:cxn>
              <a:cxn ang="f45">
                <a:pos x="f58" y="f60"/>
              </a:cxn>
              <a:cxn ang="f45">
                <a:pos x="f61" y="f60"/>
              </a:cxn>
              <a:cxn ang="f45">
                <a:pos x="f62" y="f63"/>
              </a:cxn>
              <a:cxn ang="f45">
                <a:pos x="f64" y="f65"/>
              </a:cxn>
              <a:cxn ang="f45">
                <a:pos x="f58" y="f59"/>
              </a:cxn>
            </a:cxnLst>
            <a:rect l="f54" t="f57" r="f55" b="f56"/>
            <a:pathLst>
              <a:path w="3200357" h="3200320">
                <a:moveTo>
                  <a:pt x="f6" y="f5"/>
                </a:moveTo>
                <a:lnTo>
                  <a:pt x="f6" y="f7"/>
                </a:lnTo>
                <a:lnTo>
                  <a:pt x="f5" y="f7"/>
                </a:lnTo>
                <a:lnTo>
                  <a:pt x="f8" y="f9"/>
                </a:lnTo>
                <a:cubicBezTo>
                  <a:pt x="f10" y="f11"/>
                  <a:pt x="f12" y="f13"/>
                  <a:pt x="f14" y="f15"/>
                </a:cubicBezTo>
                <a:lnTo>
                  <a:pt x="f6" y="f5"/>
                </a:lnTo>
                <a:close/>
              </a:path>
            </a:pathLst>
          </a:custGeom>
          <a:solidFill>
            <a:srgbClr val="12616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3" name="Title 8">
            <a:extLst>
              <a:ext uri="{FF2B5EF4-FFF2-40B4-BE49-F238E27FC236}">
                <a16:creationId xmlns:a16="http://schemas.microsoft.com/office/drawing/2014/main" id="{F69E9CCB-CB70-7E00-2F5B-DE177FFE16BD}"/>
              </a:ext>
            </a:extLst>
          </p:cNvPr>
          <p:cNvSpPr txBox="1">
            <a:spLocks noGrp="1"/>
          </p:cNvSpPr>
          <p:nvPr>
            <p:ph type="title"/>
          </p:nvPr>
        </p:nvSpPr>
        <p:spPr>
          <a:xfrm>
            <a:off x="1342055" y="345442"/>
            <a:ext cx="10202244" cy="1766922"/>
          </a:xfrm>
        </p:spPr>
        <p:txBody>
          <a:bodyPr/>
          <a:lstStyle>
            <a:lvl1pPr>
              <a:defRPr sz="3600">
                <a:solidFill>
                  <a:srgbClr val="126169"/>
                </a:solidFill>
              </a:defRPr>
            </a:lvl1pPr>
          </a:lstStyle>
          <a:p>
            <a:pPr lvl="0"/>
            <a:r>
              <a:rPr lang="en-US"/>
              <a:t>Click to add title</a:t>
            </a:r>
          </a:p>
        </p:txBody>
      </p:sp>
      <p:sp>
        <p:nvSpPr>
          <p:cNvPr id="4" name="Content Placeholder 20">
            <a:extLst>
              <a:ext uri="{FF2B5EF4-FFF2-40B4-BE49-F238E27FC236}">
                <a16:creationId xmlns:a16="http://schemas.microsoft.com/office/drawing/2014/main" id="{F7C1B38A-576D-E287-A56D-1C7FC495928D}"/>
              </a:ext>
            </a:extLst>
          </p:cNvPr>
          <p:cNvSpPr txBox="1">
            <a:spLocks noGrp="1"/>
          </p:cNvSpPr>
          <p:nvPr>
            <p:ph idx="4294967295"/>
          </p:nvPr>
        </p:nvSpPr>
        <p:spPr>
          <a:xfrm>
            <a:off x="1371206" y="2282827"/>
            <a:ext cx="3180475" cy="3651254"/>
          </a:xfrm>
        </p:spPr>
        <p:txBody>
          <a:bodyPr/>
          <a:lstStyle>
            <a:lvl1pPr>
              <a:spcBef>
                <a:spcPts val="0"/>
              </a:spcBef>
              <a:spcAft>
                <a:spcPts val="600"/>
              </a:spcAft>
              <a:buClr>
                <a:srgbClr val="000000"/>
              </a:buClr>
              <a:defRPr sz="1800" b="1"/>
            </a:lvl1pPr>
            <a:lvl2pPr>
              <a:spcBef>
                <a:spcPts val="0"/>
              </a:spcBef>
              <a:spcAft>
                <a:spcPts val="600"/>
              </a:spcAft>
              <a:buClr>
                <a:srgbClr val="000000"/>
              </a:buClr>
              <a:defRPr sz="1600" b="1"/>
            </a:lvl2pPr>
            <a:lvl3pPr>
              <a:spcBef>
                <a:spcPts val="0"/>
              </a:spcBef>
              <a:spcAft>
                <a:spcPts val="600"/>
              </a:spcAft>
              <a:buClr>
                <a:srgbClr val="000000"/>
              </a:buClr>
              <a:defRPr sz="1400" b="1"/>
            </a:lvl3pPr>
            <a:lvl4pPr>
              <a:spcBef>
                <a:spcPts val="0"/>
              </a:spcBef>
              <a:spcAft>
                <a:spcPts val="600"/>
              </a:spcAft>
              <a:buClr>
                <a:srgbClr val="000000"/>
              </a:buClr>
              <a:defRPr sz="1200" b="1"/>
            </a:lvl4pPr>
            <a:lvl5pPr>
              <a:spcBef>
                <a:spcPts val="0"/>
              </a:spcBef>
              <a:spcAft>
                <a:spcPts val="600"/>
              </a:spcAft>
              <a:buClr>
                <a:srgbClr val="000000"/>
              </a:buClr>
              <a:defRPr sz="1200" b="1"/>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able Placeholder 11">
            <a:extLst>
              <a:ext uri="{FF2B5EF4-FFF2-40B4-BE49-F238E27FC236}">
                <a16:creationId xmlns:a16="http://schemas.microsoft.com/office/drawing/2014/main" id="{35A9111A-7FD1-D7AB-873F-0C78DE3D9D71}"/>
              </a:ext>
            </a:extLst>
          </p:cNvPr>
          <p:cNvSpPr txBox="1">
            <a:spLocks noGrp="1"/>
          </p:cNvSpPr>
          <p:nvPr>
            <p:ph type="tbl" idx="4294967295"/>
          </p:nvPr>
        </p:nvSpPr>
        <p:spPr>
          <a:xfrm>
            <a:off x="4940302" y="2282827"/>
            <a:ext cx="5880104" cy="3651254"/>
          </a:xfrm>
        </p:spPr>
        <p:txBody>
          <a:bodyPr/>
          <a:lstStyle>
            <a:lvl1pPr marL="0" indent="0">
              <a:buNone/>
              <a:defRPr/>
            </a:lvl1pPr>
          </a:lstStyle>
          <a:p>
            <a:pPr lvl="0"/>
            <a:r>
              <a:rPr lang="en-US"/>
              <a:t>Click icon to add table</a:t>
            </a:r>
          </a:p>
        </p:txBody>
      </p:sp>
    </p:spTree>
    <p:extLst>
      <p:ext uri="{BB962C8B-B14F-4D97-AF65-F5344CB8AC3E}">
        <p14:creationId xmlns:p14="http://schemas.microsoft.com/office/powerpoint/2010/main" val="207420322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85AE4181-C33E-2D0A-19D7-4E007F98CA21}"/>
              </a:ext>
              <a:ext uri="{C183D7F6-B498-43B3-948B-1728B52AA6E4}">
                <adec:decorative xmlns:adec="http://schemas.microsoft.com/office/drawing/2017/decorative" val="1"/>
              </a:ext>
            </a:extLst>
          </p:cNvPr>
          <p:cNvSpPr/>
          <p:nvPr userDrawn="1"/>
        </p:nvSpPr>
        <p:spPr>
          <a:xfrm>
            <a:off x="8991642" y="3657691"/>
            <a:ext cx="3200354" cy="3200317"/>
          </a:xfrm>
          <a:custGeom>
            <a:avLst/>
            <a:gdLst>
              <a:gd name="f0" fmla="val 10800000"/>
              <a:gd name="f1" fmla="val 5400000"/>
              <a:gd name="f2" fmla="val 180"/>
              <a:gd name="f3" fmla="val w"/>
              <a:gd name="f4" fmla="val h"/>
              <a:gd name="f5" fmla="val 0"/>
              <a:gd name="f6" fmla="val 3200357"/>
              <a:gd name="f7" fmla="val 3200320"/>
              <a:gd name="f8" fmla="val 159536"/>
              <a:gd name="f9" fmla="val 3196412"/>
              <a:gd name="f10" fmla="val 1798363"/>
              <a:gd name="f11" fmla="val 3115939"/>
              <a:gd name="f12" fmla="val 3113157"/>
              <a:gd name="f13" fmla="val 1802765"/>
              <a:gd name="f14" fmla="val 3196195"/>
              <a:gd name="f15" fmla="val 164613"/>
              <a:gd name="f16" fmla="+- 0 0 -90"/>
              <a:gd name="f17" fmla="*/ f3 1 3200357"/>
              <a:gd name="f18" fmla="*/ f4 1 3200320"/>
              <a:gd name="f19" fmla="+- f7 0 f5"/>
              <a:gd name="f20" fmla="+- f6 0 f5"/>
              <a:gd name="f21" fmla="*/ f16 f0 1"/>
              <a:gd name="f22" fmla="*/ f20 1 3200357"/>
              <a:gd name="f23" fmla="*/ f19 1 3200320"/>
              <a:gd name="f24" fmla="*/ 3200357 f20 1"/>
              <a:gd name="f25" fmla="*/ 0 f19 1"/>
              <a:gd name="f26" fmla="*/ 3200320 f19 1"/>
              <a:gd name="f27" fmla="*/ 0 f20 1"/>
              <a:gd name="f28" fmla="*/ 159536 f20 1"/>
              <a:gd name="f29" fmla="*/ 3196412 f19 1"/>
              <a:gd name="f30" fmla="*/ 3196195 f20 1"/>
              <a:gd name="f31" fmla="*/ 164613 f19 1"/>
              <a:gd name="f32" fmla="*/ f21 1 f2"/>
              <a:gd name="f33" fmla="*/ f24 1 3200357"/>
              <a:gd name="f34" fmla="*/ f25 1 3200320"/>
              <a:gd name="f35" fmla="*/ f26 1 3200320"/>
              <a:gd name="f36" fmla="*/ f27 1 3200357"/>
              <a:gd name="f37" fmla="*/ f28 1 3200357"/>
              <a:gd name="f38" fmla="*/ f29 1 3200320"/>
              <a:gd name="f39" fmla="*/ f30 1 3200357"/>
              <a:gd name="f40" fmla="*/ f31 1 3200320"/>
              <a:gd name="f41" fmla="*/ f5 1 f22"/>
              <a:gd name="f42" fmla="*/ f6 1 f22"/>
              <a:gd name="f43" fmla="*/ f5 1 f23"/>
              <a:gd name="f44" fmla="*/ f7 1 f23"/>
              <a:gd name="f45" fmla="+- f32 0 f1"/>
              <a:gd name="f46" fmla="*/ f33 1 f22"/>
              <a:gd name="f47" fmla="*/ f34 1 f23"/>
              <a:gd name="f48" fmla="*/ f35 1 f23"/>
              <a:gd name="f49" fmla="*/ f36 1 f22"/>
              <a:gd name="f50" fmla="*/ f37 1 f22"/>
              <a:gd name="f51" fmla="*/ f38 1 f23"/>
              <a:gd name="f52" fmla="*/ f39 1 f22"/>
              <a:gd name="f53" fmla="*/ f40 1 f23"/>
              <a:gd name="f54" fmla="*/ f41 f17 1"/>
              <a:gd name="f55" fmla="*/ f42 f17 1"/>
              <a:gd name="f56" fmla="*/ f44 f18 1"/>
              <a:gd name="f57" fmla="*/ f43 f18 1"/>
              <a:gd name="f58" fmla="*/ f46 f17 1"/>
              <a:gd name="f59" fmla="*/ f47 f18 1"/>
              <a:gd name="f60" fmla="*/ f48 f18 1"/>
              <a:gd name="f61" fmla="*/ f49 f17 1"/>
              <a:gd name="f62" fmla="*/ f50 f17 1"/>
              <a:gd name="f63" fmla="*/ f51 f18 1"/>
              <a:gd name="f64" fmla="*/ f52 f17 1"/>
              <a:gd name="f65" fmla="*/ f53 f18 1"/>
            </a:gdLst>
            <a:ahLst/>
            <a:cxnLst>
              <a:cxn ang="3cd4">
                <a:pos x="hc" y="t"/>
              </a:cxn>
              <a:cxn ang="0">
                <a:pos x="r" y="vc"/>
              </a:cxn>
              <a:cxn ang="cd4">
                <a:pos x="hc" y="b"/>
              </a:cxn>
              <a:cxn ang="cd2">
                <a:pos x="l" y="vc"/>
              </a:cxn>
              <a:cxn ang="f45">
                <a:pos x="f58" y="f59"/>
              </a:cxn>
              <a:cxn ang="f45">
                <a:pos x="f58" y="f60"/>
              </a:cxn>
              <a:cxn ang="f45">
                <a:pos x="f61" y="f60"/>
              </a:cxn>
              <a:cxn ang="f45">
                <a:pos x="f62" y="f63"/>
              </a:cxn>
              <a:cxn ang="f45">
                <a:pos x="f64" y="f65"/>
              </a:cxn>
              <a:cxn ang="f45">
                <a:pos x="f58" y="f59"/>
              </a:cxn>
            </a:cxnLst>
            <a:rect l="f54" t="f57" r="f55" b="f56"/>
            <a:pathLst>
              <a:path w="3200357" h="3200320">
                <a:moveTo>
                  <a:pt x="f6" y="f5"/>
                </a:moveTo>
                <a:lnTo>
                  <a:pt x="f6" y="f7"/>
                </a:lnTo>
                <a:lnTo>
                  <a:pt x="f5" y="f7"/>
                </a:lnTo>
                <a:lnTo>
                  <a:pt x="f8" y="f9"/>
                </a:lnTo>
                <a:cubicBezTo>
                  <a:pt x="f10" y="f11"/>
                  <a:pt x="f12" y="f13"/>
                  <a:pt x="f14" y="f15"/>
                </a:cubicBezTo>
                <a:lnTo>
                  <a:pt x="f6" y="f5"/>
                </a:lnTo>
                <a:close/>
              </a:path>
            </a:pathLst>
          </a:custGeom>
          <a:solidFill>
            <a:srgbClr val="0C404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3" name="Rectangle 7">
            <a:extLst>
              <a:ext uri="{FF2B5EF4-FFF2-40B4-BE49-F238E27FC236}">
                <a16:creationId xmlns:a16="http://schemas.microsoft.com/office/drawing/2014/main" id="{8435B900-8F65-C425-C157-754BB2D48763}"/>
              </a:ext>
              <a:ext uri="{C183D7F6-B498-43B3-948B-1728B52AA6E4}">
                <adec:decorative xmlns:adec="http://schemas.microsoft.com/office/drawing/2017/decorative" val="1"/>
              </a:ext>
            </a:extLst>
          </p:cNvPr>
          <p:cNvSpPr/>
          <p:nvPr/>
        </p:nvSpPr>
        <p:spPr>
          <a:xfrm rot="5400013">
            <a:off x="-2992036" y="2992045"/>
            <a:ext cx="6858000" cy="873928"/>
          </a:xfrm>
          <a:prstGeom prst="rect">
            <a:avLst/>
          </a:prstGeom>
          <a:solidFill>
            <a:srgbClr val="0C404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4" name="Freeform 10">
            <a:extLst>
              <a:ext uri="{FF2B5EF4-FFF2-40B4-BE49-F238E27FC236}">
                <a16:creationId xmlns:a16="http://schemas.microsoft.com/office/drawing/2014/main" id="{782350C4-E97D-B79D-6357-40C3DB87064C}"/>
              </a:ext>
              <a:ext uri="{C183D7F6-B498-43B3-948B-1728B52AA6E4}">
                <adec:decorative xmlns:adec="http://schemas.microsoft.com/office/drawing/2017/decorative" val="1"/>
              </a:ext>
            </a:extLst>
          </p:cNvPr>
          <p:cNvSpPr/>
          <p:nvPr/>
        </p:nvSpPr>
        <p:spPr>
          <a:xfrm flipH="1" flipV="1">
            <a:off x="0" y="0"/>
            <a:ext cx="1745671" cy="877824"/>
          </a:xfrm>
          <a:custGeom>
            <a:avLst/>
            <a:gdLst>
              <a:gd name="f0" fmla="val 10800000"/>
              <a:gd name="f1" fmla="val 5400000"/>
              <a:gd name="f2" fmla="val 180"/>
              <a:gd name="f3" fmla="val w"/>
              <a:gd name="f4" fmla="val h"/>
              <a:gd name="f5" fmla="val 0"/>
              <a:gd name="f6" fmla="val 4572000"/>
              <a:gd name="f7" fmla="val 2285974"/>
              <a:gd name="f8" fmla="val 113956"/>
              <a:gd name="f9" fmla="val 2283183"/>
              <a:gd name="f10" fmla="val 1284562"/>
              <a:gd name="f11" fmla="val 2225701"/>
              <a:gd name="f12" fmla="val 2223714"/>
              <a:gd name="f13" fmla="val 1287708"/>
              <a:gd name="f14" fmla="val 2283027"/>
              <a:gd name="f15" fmla="val 117584"/>
              <a:gd name="f16" fmla="val 2286000"/>
              <a:gd name="f17" fmla="val 2288973"/>
              <a:gd name="f18" fmla="val 2348287"/>
              <a:gd name="f19" fmla="val 3287438"/>
              <a:gd name="f20" fmla="val 4458044"/>
              <a:gd name="f21" fmla="+- 0 0 -90"/>
              <a:gd name="f22" fmla="*/ f3 1 4572000"/>
              <a:gd name="f23" fmla="*/ f4 1 2285974"/>
              <a:gd name="f24" fmla="+- f7 0 f5"/>
              <a:gd name="f25" fmla="+- f6 0 f5"/>
              <a:gd name="f26" fmla="*/ f21 f0 1"/>
              <a:gd name="f27" fmla="*/ f25 1 4572000"/>
              <a:gd name="f28" fmla="*/ f24 1 2285974"/>
              <a:gd name="f29" fmla="*/ 0 f25 1"/>
              <a:gd name="f30" fmla="*/ 2285974 f24 1"/>
              <a:gd name="f31" fmla="*/ 113956 f25 1"/>
              <a:gd name="f32" fmla="*/ 2283183 f24 1"/>
              <a:gd name="f33" fmla="*/ 2283027 f25 1"/>
              <a:gd name="f34" fmla="*/ 117584 f24 1"/>
              <a:gd name="f35" fmla="*/ 2286000 f25 1"/>
              <a:gd name="f36" fmla="*/ 0 f24 1"/>
              <a:gd name="f37" fmla="*/ 2288973 f25 1"/>
              <a:gd name="f38" fmla="*/ 4458044 f25 1"/>
              <a:gd name="f39" fmla="*/ 4572000 f25 1"/>
              <a:gd name="f40" fmla="*/ f26 1 f2"/>
              <a:gd name="f41" fmla="*/ f29 1 4572000"/>
              <a:gd name="f42" fmla="*/ f30 1 2285974"/>
              <a:gd name="f43" fmla="*/ f31 1 4572000"/>
              <a:gd name="f44" fmla="*/ f32 1 2285974"/>
              <a:gd name="f45" fmla="*/ f33 1 4572000"/>
              <a:gd name="f46" fmla="*/ f34 1 2285974"/>
              <a:gd name="f47" fmla="*/ f35 1 4572000"/>
              <a:gd name="f48" fmla="*/ f36 1 2285974"/>
              <a:gd name="f49" fmla="*/ f37 1 4572000"/>
              <a:gd name="f50" fmla="*/ f38 1 4572000"/>
              <a:gd name="f51" fmla="*/ f39 1 4572000"/>
              <a:gd name="f52" fmla="*/ f5 1 f27"/>
              <a:gd name="f53" fmla="*/ f6 1 f27"/>
              <a:gd name="f54" fmla="*/ f5 1 f28"/>
              <a:gd name="f55" fmla="*/ f7 1 f28"/>
              <a:gd name="f56" fmla="+- f40 0 f1"/>
              <a:gd name="f57" fmla="*/ f41 1 f27"/>
              <a:gd name="f58" fmla="*/ f42 1 f28"/>
              <a:gd name="f59" fmla="*/ f43 1 f27"/>
              <a:gd name="f60" fmla="*/ f44 1 f28"/>
              <a:gd name="f61" fmla="*/ f45 1 f27"/>
              <a:gd name="f62" fmla="*/ f46 1 f28"/>
              <a:gd name="f63" fmla="*/ f47 1 f27"/>
              <a:gd name="f64" fmla="*/ f48 1 f28"/>
              <a:gd name="f65" fmla="*/ f49 1 f27"/>
              <a:gd name="f66" fmla="*/ f50 1 f27"/>
              <a:gd name="f67" fmla="*/ f51 1 f27"/>
              <a:gd name="f68" fmla="*/ f52 f22 1"/>
              <a:gd name="f69" fmla="*/ f53 f22 1"/>
              <a:gd name="f70" fmla="*/ f55 f23 1"/>
              <a:gd name="f71" fmla="*/ f54 f23 1"/>
              <a:gd name="f72" fmla="*/ f57 f22 1"/>
              <a:gd name="f73" fmla="*/ f58 f23 1"/>
              <a:gd name="f74" fmla="*/ f59 f22 1"/>
              <a:gd name="f75" fmla="*/ f60 f23 1"/>
              <a:gd name="f76" fmla="*/ f61 f22 1"/>
              <a:gd name="f77" fmla="*/ f62 f23 1"/>
              <a:gd name="f78" fmla="*/ f63 f22 1"/>
              <a:gd name="f79" fmla="*/ f64 f23 1"/>
              <a:gd name="f80" fmla="*/ f65 f22 1"/>
              <a:gd name="f81" fmla="*/ f66 f22 1"/>
              <a:gd name="f82" fmla="*/ f67 f22 1"/>
            </a:gdLst>
            <a:ahLst/>
            <a:cxnLst>
              <a:cxn ang="3cd4">
                <a:pos x="hc" y="t"/>
              </a:cxn>
              <a:cxn ang="0">
                <a:pos x="r" y="vc"/>
              </a:cxn>
              <a:cxn ang="cd4">
                <a:pos x="hc" y="b"/>
              </a:cxn>
              <a:cxn ang="cd2">
                <a:pos x="l" y="vc"/>
              </a:cxn>
              <a:cxn ang="f56">
                <a:pos x="f72" y="f73"/>
              </a:cxn>
              <a:cxn ang="f56">
                <a:pos x="f74" y="f75"/>
              </a:cxn>
              <a:cxn ang="f56">
                <a:pos x="f76" y="f77"/>
              </a:cxn>
              <a:cxn ang="f56">
                <a:pos x="f78" y="f79"/>
              </a:cxn>
              <a:cxn ang="f56">
                <a:pos x="f80" y="f77"/>
              </a:cxn>
              <a:cxn ang="f56">
                <a:pos x="f81" y="f75"/>
              </a:cxn>
              <a:cxn ang="f56">
                <a:pos x="f82" y="f73"/>
              </a:cxn>
              <a:cxn ang="f56">
                <a:pos x="f78" y="f73"/>
              </a:cxn>
            </a:cxnLst>
            <a:rect l="f68" t="f71" r="f69" b="f70"/>
            <a:pathLst>
              <a:path w="4572000" h="2285974">
                <a:moveTo>
                  <a:pt x="f5" y="f7"/>
                </a:moveTo>
                <a:lnTo>
                  <a:pt x="f8" y="f9"/>
                </a:lnTo>
                <a:cubicBezTo>
                  <a:pt x="f10" y="f11"/>
                  <a:pt x="f12" y="f13"/>
                  <a:pt x="f14" y="f15"/>
                </a:cubicBezTo>
                <a:lnTo>
                  <a:pt x="f16" y="f5"/>
                </a:lnTo>
                <a:lnTo>
                  <a:pt x="f17" y="f15"/>
                </a:lnTo>
                <a:cubicBezTo>
                  <a:pt x="f18" y="f13"/>
                  <a:pt x="f19" y="f11"/>
                  <a:pt x="f20" y="f9"/>
                </a:cubicBezTo>
                <a:lnTo>
                  <a:pt x="f6" y="f7"/>
                </a:lnTo>
                <a:lnTo>
                  <a:pt x="f16" y="f7"/>
                </a:lnTo>
                <a:close/>
              </a:path>
            </a:pathLst>
          </a:custGeom>
          <a:solidFill>
            <a:srgbClr val="89E1EB">
              <a:alpha val="5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5" name="Title 11">
            <a:extLst>
              <a:ext uri="{FF2B5EF4-FFF2-40B4-BE49-F238E27FC236}">
                <a16:creationId xmlns:a16="http://schemas.microsoft.com/office/drawing/2014/main" id="{90B0567C-3846-98A4-E044-B243443CDAEF}"/>
              </a:ext>
            </a:extLst>
          </p:cNvPr>
          <p:cNvSpPr txBox="1">
            <a:spLocks noGrp="1"/>
          </p:cNvSpPr>
          <p:nvPr>
            <p:ph type="title"/>
          </p:nvPr>
        </p:nvSpPr>
        <p:spPr>
          <a:xfrm>
            <a:off x="1371600" y="369280"/>
            <a:ext cx="9590218" cy="1708510"/>
          </a:xfrm>
        </p:spPr>
        <p:txBody>
          <a:bodyPr/>
          <a:lstStyle>
            <a:lvl1pPr>
              <a:defRPr sz="3600">
                <a:solidFill>
                  <a:srgbClr val="126169"/>
                </a:solidFill>
              </a:defRPr>
            </a:lvl1pPr>
          </a:lstStyle>
          <a:p>
            <a:pPr lvl="0"/>
            <a:r>
              <a:rPr lang="en-US"/>
              <a:t>Click to add title</a:t>
            </a:r>
          </a:p>
        </p:txBody>
      </p:sp>
      <p:sp>
        <p:nvSpPr>
          <p:cNvPr id="6" name="Content Placeholder 20">
            <a:extLst>
              <a:ext uri="{FF2B5EF4-FFF2-40B4-BE49-F238E27FC236}">
                <a16:creationId xmlns:a16="http://schemas.microsoft.com/office/drawing/2014/main" id="{240C4CFC-7D55-C467-3B2A-F23B1893E76D}"/>
              </a:ext>
            </a:extLst>
          </p:cNvPr>
          <p:cNvSpPr txBox="1">
            <a:spLocks noGrp="1"/>
          </p:cNvSpPr>
          <p:nvPr>
            <p:ph idx="4294967295"/>
          </p:nvPr>
        </p:nvSpPr>
        <p:spPr>
          <a:xfrm>
            <a:off x="1369268" y="2284189"/>
            <a:ext cx="6036539" cy="3436653"/>
          </a:xfrm>
        </p:spPr>
        <p:txBody>
          <a:bodyPr/>
          <a:lstStyle>
            <a:lvl1pPr>
              <a:spcBef>
                <a:spcPts val="0"/>
              </a:spcBef>
              <a:spcAft>
                <a:spcPts val="600"/>
              </a:spcAft>
              <a:buClr>
                <a:srgbClr val="000000"/>
              </a:buClr>
              <a:defRPr sz="1800"/>
            </a:lvl1pPr>
            <a:lvl2pPr>
              <a:spcBef>
                <a:spcPts val="0"/>
              </a:spcBef>
              <a:spcAft>
                <a:spcPts val="600"/>
              </a:spcAft>
              <a:buClr>
                <a:srgbClr val="000000"/>
              </a:buClr>
              <a:defRPr sz="1600"/>
            </a:lvl2pPr>
            <a:lvl3pPr>
              <a:spcBef>
                <a:spcPts val="0"/>
              </a:spcBef>
              <a:spcAft>
                <a:spcPts val="600"/>
              </a:spcAft>
              <a:buClr>
                <a:srgbClr val="000000"/>
              </a:buClr>
              <a:defRPr sz="1400"/>
            </a:lvl3pPr>
            <a:lvl4pPr>
              <a:spcBef>
                <a:spcPts val="0"/>
              </a:spcBef>
              <a:spcAft>
                <a:spcPts val="600"/>
              </a:spcAft>
              <a:buClr>
                <a:srgbClr val="000000"/>
              </a:buClr>
              <a:defRPr sz="1200"/>
            </a:lvl4pPr>
            <a:lvl5pPr>
              <a:spcBef>
                <a:spcPts val="0"/>
              </a:spcBef>
              <a:spcAft>
                <a:spcPts val="600"/>
              </a:spcAft>
              <a:buClr>
                <a:srgbClr val="000000"/>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7" name="Content Placeholder 20">
            <a:extLst>
              <a:ext uri="{FF2B5EF4-FFF2-40B4-BE49-F238E27FC236}">
                <a16:creationId xmlns:a16="http://schemas.microsoft.com/office/drawing/2014/main" id="{67429E02-C22C-166B-F6FE-37AF8E1269F3}"/>
              </a:ext>
            </a:extLst>
          </p:cNvPr>
          <p:cNvSpPr txBox="1">
            <a:spLocks noGrp="1"/>
          </p:cNvSpPr>
          <p:nvPr>
            <p:ph idx="4294967295"/>
          </p:nvPr>
        </p:nvSpPr>
        <p:spPr>
          <a:xfrm>
            <a:off x="7708894" y="2284189"/>
            <a:ext cx="3252913" cy="3436653"/>
          </a:xfrm>
        </p:spPr>
        <p:txBody>
          <a:bodyPr/>
          <a:lstStyle>
            <a:lvl1pPr>
              <a:spcBef>
                <a:spcPts val="0"/>
              </a:spcBef>
              <a:spcAft>
                <a:spcPts val="600"/>
              </a:spcAft>
              <a:buClr>
                <a:srgbClr val="000000"/>
              </a:buClr>
              <a:defRPr sz="1800" b="1"/>
            </a:lvl1pPr>
            <a:lvl2pPr>
              <a:spcBef>
                <a:spcPts val="0"/>
              </a:spcBef>
              <a:spcAft>
                <a:spcPts val="600"/>
              </a:spcAft>
              <a:buClr>
                <a:srgbClr val="000000"/>
              </a:buClr>
              <a:defRPr sz="1600" b="1"/>
            </a:lvl2pPr>
            <a:lvl3pPr>
              <a:spcBef>
                <a:spcPts val="0"/>
              </a:spcBef>
              <a:spcAft>
                <a:spcPts val="600"/>
              </a:spcAft>
              <a:buClr>
                <a:srgbClr val="000000"/>
              </a:buClr>
              <a:defRPr sz="1400" b="1"/>
            </a:lvl3pPr>
            <a:lvl4pPr>
              <a:spcBef>
                <a:spcPts val="0"/>
              </a:spcBef>
              <a:spcAft>
                <a:spcPts val="600"/>
              </a:spcAft>
              <a:buClr>
                <a:srgbClr val="000000"/>
              </a:buClr>
              <a:defRPr sz="1200" b="1"/>
            </a:lvl4pPr>
            <a:lvl5pPr>
              <a:spcBef>
                <a:spcPts val="0"/>
              </a:spcBef>
              <a:spcAft>
                <a:spcPts val="600"/>
              </a:spcAft>
              <a:buClr>
                <a:srgbClr val="000000"/>
              </a:buClr>
              <a:defRPr sz="1200" b="1"/>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713368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Freeform 9">
            <a:extLst>
              <a:ext uri="{FF2B5EF4-FFF2-40B4-BE49-F238E27FC236}">
                <a16:creationId xmlns:a16="http://schemas.microsoft.com/office/drawing/2014/main" id="{D98FE645-A1CF-53FB-3AC7-7E4DB25D2879}"/>
              </a:ext>
              <a:ext uri="{C183D7F6-B498-43B3-948B-1728B52AA6E4}">
                <adec:decorative xmlns:adec="http://schemas.microsoft.com/office/drawing/2017/decorative" val="1"/>
              </a:ext>
            </a:extLst>
          </p:cNvPr>
          <p:cNvSpPr/>
          <p:nvPr/>
        </p:nvSpPr>
        <p:spPr>
          <a:xfrm flipH="1" flipV="1">
            <a:off x="0" y="0"/>
            <a:ext cx="2286000" cy="2285972"/>
          </a:xfrm>
          <a:custGeom>
            <a:avLst/>
            <a:gdLst>
              <a:gd name="f0" fmla="val 10800000"/>
              <a:gd name="f1" fmla="val 5400000"/>
              <a:gd name="f2" fmla="val 180"/>
              <a:gd name="f3" fmla="val w"/>
              <a:gd name="f4" fmla="val h"/>
              <a:gd name="f5" fmla="val 0"/>
              <a:gd name="f6" fmla="val 3200357"/>
              <a:gd name="f7" fmla="val 3200320"/>
              <a:gd name="f8" fmla="val 159536"/>
              <a:gd name="f9" fmla="val 3196412"/>
              <a:gd name="f10" fmla="val 1798363"/>
              <a:gd name="f11" fmla="val 3115939"/>
              <a:gd name="f12" fmla="val 3113157"/>
              <a:gd name="f13" fmla="val 1802765"/>
              <a:gd name="f14" fmla="val 3196195"/>
              <a:gd name="f15" fmla="val 164613"/>
              <a:gd name="f16" fmla="+- 0 0 -90"/>
              <a:gd name="f17" fmla="*/ f3 1 3200357"/>
              <a:gd name="f18" fmla="*/ f4 1 3200320"/>
              <a:gd name="f19" fmla="+- f7 0 f5"/>
              <a:gd name="f20" fmla="+- f6 0 f5"/>
              <a:gd name="f21" fmla="*/ f16 f0 1"/>
              <a:gd name="f22" fmla="*/ f20 1 3200357"/>
              <a:gd name="f23" fmla="*/ f19 1 3200320"/>
              <a:gd name="f24" fmla="*/ 3200357 f20 1"/>
              <a:gd name="f25" fmla="*/ 0 f19 1"/>
              <a:gd name="f26" fmla="*/ 3200320 f19 1"/>
              <a:gd name="f27" fmla="*/ 0 f20 1"/>
              <a:gd name="f28" fmla="*/ 159536 f20 1"/>
              <a:gd name="f29" fmla="*/ 3196412 f19 1"/>
              <a:gd name="f30" fmla="*/ 3196195 f20 1"/>
              <a:gd name="f31" fmla="*/ 164613 f19 1"/>
              <a:gd name="f32" fmla="*/ f21 1 f2"/>
              <a:gd name="f33" fmla="*/ f24 1 3200357"/>
              <a:gd name="f34" fmla="*/ f25 1 3200320"/>
              <a:gd name="f35" fmla="*/ f26 1 3200320"/>
              <a:gd name="f36" fmla="*/ f27 1 3200357"/>
              <a:gd name="f37" fmla="*/ f28 1 3200357"/>
              <a:gd name="f38" fmla="*/ f29 1 3200320"/>
              <a:gd name="f39" fmla="*/ f30 1 3200357"/>
              <a:gd name="f40" fmla="*/ f31 1 3200320"/>
              <a:gd name="f41" fmla="*/ f5 1 f22"/>
              <a:gd name="f42" fmla="*/ f6 1 f22"/>
              <a:gd name="f43" fmla="*/ f5 1 f23"/>
              <a:gd name="f44" fmla="*/ f7 1 f23"/>
              <a:gd name="f45" fmla="+- f32 0 f1"/>
              <a:gd name="f46" fmla="*/ f33 1 f22"/>
              <a:gd name="f47" fmla="*/ f34 1 f23"/>
              <a:gd name="f48" fmla="*/ f35 1 f23"/>
              <a:gd name="f49" fmla="*/ f36 1 f22"/>
              <a:gd name="f50" fmla="*/ f37 1 f22"/>
              <a:gd name="f51" fmla="*/ f38 1 f23"/>
              <a:gd name="f52" fmla="*/ f39 1 f22"/>
              <a:gd name="f53" fmla="*/ f40 1 f23"/>
              <a:gd name="f54" fmla="*/ f41 f17 1"/>
              <a:gd name="f55" fmla="*/ f42 f17 1"/>
              <a:gd name="f56" fmla="*/ f44 f18 1"/>
              <a:gd name="f57" fmla="*/ f43 f18 1"/>
              <a:gd name="f58" fmla="*/ f46 f17 1"/>
              <a:gd name="f59" fmla="*/ f47 f18 1"/>
              <a:gd name="f60" fmla="*/ f48 f18 1"/>
              <a:gd name="f61" fmla="*/ f49 f17 1"/>
              <a:gd name="f62" fmla="*/ f50 f17 1"/>
              <a:gd name="f63" fmla="*/ f51 f18 1"/>
              <a:gd name="f64" fmla="*/ f52 f17 1"/>
              <a:gd name="f65" fmla="*/ f53 f18 1"/>
            </a:gdLst>
            <a:ahLst/>
            <a:cxnLst>
              <a:cxn ang="3cd4">
                <a:pos x="hc" y="t"/>
              </a:cxn>
              <a:cxn ang="0">
                <a:pos x="r" y="vc"/>
              </a:cxn>
              <a:cxn ang="cd4">
                <a:pos x="hc" y="b"/>
              </a:cxn>
              <a:cxn ang="cd2">
                <a:pos x="l" y="vc"/>
              </a:cxn>
              <a:cxn ang="f45">
                <a:pos x="f58" y="f59"/>
              </a:cxn>
              <a:cxn ang="f45">
                <a:pos x="f58" y="f60"/>
              </a:cxn>
              <a:cxn ang="f45">
                <a:pos x="f61" y="f60"/>
              </a:cxn>
              <a:cxn ang="f45">
                <a:pos x="f62" y="f63"/>
              </a:cxn>
              <a:cxn ang="f45">
                <a:pos x="f64" y="f65"/>
              </a:cxn>
              <a:cxn ang="f45">
                <a:pos x="f58" y="f59"/>
              </a:cxn>
            </a:cxnLst>
            <a:rect l="f54" t="f57" r="f55" b="f56"/>
            <a:pathLst>
              <a:path w="3200357" h="3200320">
                <a:moveTo>
                  <a:pt x="f6" y="f5"/>
                </a:moveTo>
                <a:lnTo>
                  <a:pt x="f6" y="f7"/>
                </a:lnTo>
                <a:lnTo>
                  <a:pt x="f5" y="f7"/>
                </a:lnTo>
                <a:lnTo>
                  <a:pt x="f8" y="f9"/>
                </a:lnTo>
                <a:cubicBezTo>
                  <a:pt x="f10" y="f11"/>
                  <a:pt x="f12" y="f13"/>
                  <a:pt x="f14" y="f15"/>
                </a:cubicBezTo>
                <a:lnTo>
                  <a:pt x="f6" y="f5"/>
                </a:lnTo>
                <a:close/>
              </a:path>
            </a:pathLst>
          </a:custGeom>
          <a:solidFill>
            <a:srgbClr val="12616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3" name="Title 7">
            <a:extLst>
              <a:ext uri="{FF2B5EF4-FFF2-40B4-BE49-F238E27FC236}">
                <a16:creationId xmlns:a16="http://schemas.microsoft.com/office/drawing/2014/main" id="{8D1422DA-2712-70BF-6567-706C8493FEA0}"/>
              </a:ext>
            </a:extLst>
          </p:cNvPr>
          <p:cNvSpPr txBox="1">
            <a:spLocks noGrp="1"/>
          </p:cNvSpPr>
          <p:nvPr>
            <p:ph type="title"/>
          </p:nvPr>
        </p:nvSpPr>
        <p:spPr>
          <a:xfrm>
            <a:off x="1365976" y="345442"/>
            <a:ext cx="9448806" cy="1743541"/>
          </a:xfrm>
        </p:spPr>
        <p:txBody>
          <a:bodyPr/>
          <a:lstStyle>
            <a:lvl1pPr>
              <a:defRPr sz="3600">
                <a:solidFill>
                  <a:srgbClr val="126169"/>
                </a:solidFill>
              </a:defRPr>
            </a:lvl1pPr>
          </a:lstStyle>
          <a:p>
            <a:pPr lvl="0"/>
            <a:r>
              <a:rPr lang="en-US"/>
              <a:t>Click to edit Master title style</a:t>
            </a:r>
          </a:p>
        </p:txBody>
      </p:sp>
      <p:sp>
        <p:nvSpPr>
          <p:cNvPr id="4" name="Table Placeholder 9">
            <a:extLst>
              <a:ext uri="{FF2B5EF4-FFF2-40B4-BE49-F238E27FC236}">
                <a16:creationId xmlns:a16="http://schemas.microsoft.com/office/drawing/2014/main" id="{0D9BC018-587E-B8E0-264B-98B988A7AFF1}"/>
              </a:ext>
            </a:extLst>
          </p:cNvPr>
          <p:cNvSpPr txBox="1">
            <a:spLocks noGrp="1"/>
          </p:cNvSpPr>
          <p:nvPr>
            <p:ph type="tbl" idx="4294967295"/>
          </p:nvPr>
        </p:nvSpPr>
        <p:spPr>
          <a:xfrm>
            <a:off x="1365254" y="2295528"/>
            <a:ext cx="9448796" cy="3652835"/>
          </a:xfrm>
        </p:spPr>
        <p:txBody>
          <a:bodyPr/>
          <a:lstStyle>
            <a:lvl1pPr marL="0" indent="0">
              <a:buNone/>
              <a:defRPr/>
            </a:lvl1pPr>
          </a:lstStyle>
          <a:p>
            <a:pPr lvl="0"/>
            <a:r>
              <a:rPr lang="en-US"/>
              <a:t>Click icon to add table</a:t>
            </a:r>
          </a:p>
        </p:txBody>
      </p:sp>
    </p:spTree>
    <p:extLst>
      <p:ext uri="{BB962C8B-B14F-4D97-AF65-F5344CB8AC3E}">
        <p14:creationId xmlns:p14="http://schemas.microsoft.com/office/powerpoint/2010/main" val="53297160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losing 1">
    <p:bg>
      <p:bgPr>
        <a:solidFill>
          <a:srgbClr val="18818C"/>
        </a:solidFill>
        <a:effectLst/>
      </p:bgPr>
    </p:bg>
    <p:spTree>
      <p:nvGrpSpPr>
        <p:cNvPr id="1" name=""/>
        <p:cNvGrpSpPr/>
        <p:nvPr/>
      </p:nvGrpSpPr>
      <p:grpSpPr>
        <a:xfrm>
          <a:off x="0" y="0"/>
          <a:ext cx="0" cy="0"/>
          <a:chOff x="0" y="0"/>
          <a:chExt cx="0" cy="0"/>
        </a:xfrm>
      </p:grpSpPr>
      <p:sp>
        <p:nvSpPr>
          <p:cNvPr id="2" name="Title 8">
            <a:extLst>
              <a:ext uri="{FF2B5EF4-FFF2-40B4-BE49-F238E27FC236}">
                <a16:creationId xmlns:a16="http://schemas.microsoft.com/office/drawing/2014/main" id="{B3148247-F061-1BDF-E1A6-5D3E8CF34C90}"/>
              </a:ext>
            </a:extLst>
          </p:cNvPr>
          <p:cNvSpPr txBox="1">
            <a:spLocks noGrp="1"/>
          </p:cNvSpPr>
          <p:nvPr>
            <p:ph type="title"/>
          </p:nvPr>
        </p:nvSpPr>
        <p:spPr>
          <a:xfrm>
            <a:off x="1371600" y="1088209"/>
            <a:ext cx="4602486" cy="4896017"/>
          </a:xfrm>
        </p:spPr>
        <p:txBody>
          <a:bodyPr/>
          <a:lstStyle>
            <a:lvl1pPr>
              <a:defRPr sz="4800">
                <a:solidFill>
                  <a:srgbClr val="FFFFFF"/>
                </a:solidFill>
              </a:defRPr>
            </a:lvl1pPr>
          </a:lstStyle>
          <a:p>
            <a:pPr lvl="0"/>
            <a:r>
              <a:rPr lang="en-US"/>
              <a:t>Click to add title</a:t>
            </a:r>
          </a:p>
        </p:txBody>
      </p:sp>
      <p:sp>
        <p:nvSpPr>
          <p:cNvPr id="3" name="Rectangle 1">
            <a:extLst>
              <a:ext uri="{FF2B5EF4-FFF2-40B4-BE49-F238E27FC236}">
                <a16:creationId xmlns:a16="http://schemas.microsoft.com/office/drawing/2014/main" id="{02A2F599-457D-5BD3-B0C9-0E5B29A76559}"/>
              </a:ext>
              <a:ext uri="{C183D7F6-B498-43B3-948B-1728B52AA6E4}">
                <adec:decorative xmlns:adec="http://schemas.microsoft.com/office/drawing/2017/decorative" val="1"/>
              </a:ext>
            </a:extLst>
          </p:cNvPr>
          <p:cNvSpPr/>
          <p:nvPr/>
        </p:nvSpPr>
        <p:spPr>
          <a:xfrm>
            <a:off x="0" y="-9"/>
            <a:ext cx="12191996" cy="873928"/>
          </a:xfrm>
          <a:prstGeom prst="rect">
            <a:avLst/>
          </a:prstGeom>
          <a:solidFill>
            <a:srgbClr val="12616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4" name="Rectangle 3">
            <a:extLst>
              <a:ext uri="{FF2B5EF4-FFF2-40B4-BE49-F238E27FC236}">
                <a16:creationId xmlns:a16="http://schemas.microsoft.com/office/drawing/2014/main" id="{C99C1A15-75CD-215A-A681-B01E4A7FC746}"/>
              </a:ext>
              <a:ext uri="{C183D7F6-B498-43B3-948B-1728B52AA6E4}">
                <adec:decorative xmlns:adec="http://schemas.microsoft.com/office/drawing/2017/decorative" val="1"/>
              </a:ext>
            </a:extLst>
          </p:cNvPr>
          <p:cNvSpPr/>
          <p:nvPr/>
        </p:nvSpPr>
        <p:spPr>
          <a:xfrm rot="5400013">
            <a:off x="-2990938" y="2990939"/>
            <a:ext cx="6855805" cy="873928"/>
          </a:xfrm>
          <a:prstGeom prst="rect">
            <a:avLst/>
          </a:prstGeom>
          <a:solidFill>
            <a:srgbClr val="0C404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5" name="Freeform 22">
            <a:extLst>
              <a:ext uri="{FF2B5EF4-FFF2-40B4-BE49-F238E27FC236}">
                <a16:creationId xmlns:a16="http://schemas.microsoft.com/office/drawing/2014/main" id="{43F3A112-D9B5-2306-E67B-0B0DBE57A917}"/>
              </a:ext>
              <a:ext uri="{C183D7F6-B498-43B3-948B-1728B52AA6E4}">
                <adec:decorative xmlns:adec="http://schemas.microsoft.com/office/drawing/2017/decorative" val="1"/>
              </a:ext>
            </a:extLst>
          </p:cNvPr>
          <p:cNvSpPr/>
          <p:nvPr/>
        </p:nvSpPr>
        <p:spPr>
          <a:xfrm flipH="1" flipV="1">
            <a:off x="0" y="-9"/>
            <a:ext cx="1745671" cy="877824"/>
          </a:xfrm>
          <a:custGeom>
            <a:avLst/>
            <a:gdLst>
              <a:gd name="f0" fmla="val 10800000"/>
              <a:gd name="f1" fmla="val 5400000"/>
              <a:gd name="f2" fmla="val 180"/>
              <a:gd name="f3" fmla="val w"/>
              <a:gd name="f4" fmla="val h"/>
              <a:gd name="f5" fmla="val 0"/>
              <a:gd name="f6" fmla="val 4572000"/>
              <a:gd name="f7" fmla="val 2285974"/>
              <a:gd name="f8" fmla="val 113956"/>
              <a:gd name="f9" fmla="val 2283183"/>
              <a:gd name="f10" fmla="val 1284562"/>
              <a:gd name="f11" fmla="val 2225701"/>
              <a:gd name="f12" fmla="val 2223714"/>
              <a:gd name="f13" fmla="val 1287708"/>
              <a:gd name="f14" fmla="val 2283027"/>
              <a:gd name="f15" fmla="val 117584"/>
              <a:gd name="f16" fmla="val 2286000"/>
              <a:gd name="f17" fmla="val 2288973"/>
              <a:gd name="f18" fmla="val 2348287"/>
              <a:gd name="f19" fmla="val 3287438"/>
              <a:gd name="f20" fmla="val 4458044"/>
              <a:gd name="f21" fmla="+- 0 0 -90"/>
              <a:gd name="f22" fmla="*/ f3 1 4572000"/>
              <a:gd name="f23" fmla="*/ f4 1 2285974"/>
              <a:gd name="f24" fmla="+- f7 0 f5"/>
              <a:gd name="f25" fmla="+- f6 0 f5"/>
              <a:gd name="f26" fmla="*/ f21 f0 1"/>
              <a:gd name="f27" fmla="*/ f25 1 4572000"/>
              <a:gd name="f28" fmla="*/ f24 1 2285974"/>
              <a:gd name="f29" fmla="*/ 0 f25 1"/>
              <a:gd name="f30" fmla="*/ 2285974 f24 1"/>
              <a:gd name="f31" fmla="*/ 113956 f25 1"/>
              <a:gd name="f32" fmla="*/ 2283183 f24 1"/>
              <a:gd name="f33" fmla="*/ 2283027 f25 1"/>
              <a:gd name="f34" fmla="*/ 117584 f24 1"/>
              <a:gd name="f35" fmla="*/ 2286000 f25 1"/>
              <a:gd name="f36" fmla="*/ 0 f24 1"/>
              <a:gd name="f37" fmla="*/ 2288973 f25 1"/>
              <a:gd name="f38" fmla="*/ 4458044 f25 1"/>
              <a:gd name="f39" fmla="*/ 4572000 f25 1"/>
              <a:gd name="f40" fmla="*/ f26 1 f2"/>
              <a:gd name="f41" fmla="*/ f29 1 4572000"/>
              <a:gd name="f42" fmla="*/ f30 1 2285974"/>
              <a:gd name="f43" fmla="*/ f31 1 4572000"/>
              <a:gd name="f44" fmla="*/ f32 1 2285974"/>
              <a:gd name="f45" fmla="*/ f33 1 4572000"/>
              <a:gd name="f46" fmla="*/ f34 1 2285974"/>
              <a:gd name="f47" fmla="*/ f35 1 4572000"/>
              <a:gd name="f48" fmla="*/ f36 1 2285974"/>
              <a:gd name="f49" fmla="*/ f37 1 4572000"/>
              <a:gd name="f50" fmla="*/ f38 1 4572000"/>
              <a:gd name="f51" fmla="*/ f39 1 4572000"/>
              <a:gd name="f52" fmla="*/ f5 1 f27"/>
              <a:gd name="f53" fmla="*/ f6 1 f27"/>
              <a:gd name="f54" fmla="*/ f5 1 f28"/>
              <a:gd name="f55" fmla="*/ f7 1 f28"/>
              <a:gd name="f56" fmla="+- f40 0 f1"/>
              <a:gd name="f57" fmla="*/ f41 1 f27"/>
              <a:gd name="f58" fmla="*/ f42 1 f28"/>
              <a:gd name="f59" fmla="*/ f43 1 f27"/>
              <a:gd name="f60" fmla="*/ f44 1 f28"/>
              <a:gd name="f61" fmla="*/ f45 1 f27"/>
              <a:gd name="f62" fmla="*/ f46 1 f28"/>
              <a:gd name="f63" fmla="*/ f47 1 f27"/>
              <a:gd name="f64" fmla="*/ f48 1 f28"/>
              <a:gd name="f65" fmla="*/ f49 1 f27"/>
              <a:gd name="f66" fmla="*/ f50 1 f27"/>
              <a:gd name="f67" fmla="*/ f51 1 f27"/>
              <a:gd name="f68" fmla="*/ f52 f22 1"/>
              <a:gd name="f69" fmla="*/ f53 f22 1"/>
              <a:gd name="f70" fmla="*/ f55 f23 1"/>
              <a:gd name="f71" fmla="*/ f54 f23 1"/>
              <a:gd name="f72" fmla="*/ f57 f22 1"/>
              <a:gd name="f73" fmla="*/ f58 f23 1"/>
              <a:gd name="f74" fmla="*/ f59 f22 1"/>
              <a:gd name="f75" fmla="*/ f60 f23 1"/>
              <a:gd name="f76" fmla="*/ f61 f22 1"/>
              <a:gd name="f77" fmla="*/ f62 f23 1"/>
              <a:gd name="f78" fmla="*/ f63 f22 1"/>
              <a:gd name="f79" fmla="*/ f64 f23 1"/>
              <a:gd name="f80" fmla="*/ f65 f22 1"/>
              <a:gd name="f81" fmla="*/ f66 f22 1"/>
              <a:gd name="f82" fmla="*/ f67 f22 1"/>
            </a:gdLst>
            <a:ahLst/>
            <a:cxnLst>
              <a:cxn ang="3cd4">
                <a:pos x="hc" y="t"/>
              </a:cxn>
              <a:cxn ang="0">
                <a:pos x="r" y="vc"/>
              </a:cxn>
              <a:cxn ang="cd4">
                <a:pos x="hc" y="b"/>
              </a:cxn>
              <a:cxn ang="cd2">
                <a:pos x="l" y="vc"/>
              </a:cxn>
              <a:cxn ang="f56">
                <a:pos x="f72" y="f73"/>
              </a:cxn>
              <a:cxn ang="f56">
                <a:pos x="f74" y="f75"/>
              </a:cxn>
              <a:cxn ang="f56">
                <a:pos x="f76" y="f77"/>
              </a:cxn>
              <a:cxn ang="f56">
                <a:pos x="f78" y="f79"/>
              </a:cxn>
              <a:cxn ang="f56">
                <a:pos x="f80" y="f77"/>
              </a:cxn>
              <a:cxn ang="f56">
                <a:pos x="f81" y="f75"/>
              </a:cxn>
              <a:cxn ang="f56">
                <a:pos x="f82" y="f73"/>
              </a:cxn>
              <a:cxn ang="f56">
                <a:pos x="f78" y="f73"/>
              </a:cxn>
            </a:cxnLst>
            <a:rect l="f68" t="f71" r="f69" b="f70"/>
            <a:pathLst>
              <a:path w="4572000" h="2285974">
                <a:moveTo>
                  <a:pt x="f5" y="f7"/>
                </a:moveTo>
                <a:lnTo>
                  <a:pt x="f8" y="f9"/>
                </a:lnTo>
                <a:cubicBezTo>
                  <a:pt x="f10" y="f11"/>
                  <a:pt x="f12" y="f13"/>
                  <a:pt x="f14" y="f15"/>
                </a:cubicBezTo>
                <a:lnTo>
                  <a:pt x="f16" y="f5"/>
                </a:lnTo>
                <a:lnTo>
                  <a:pt x="f17" y="f15"/>
                </a:lnTo>
                <a:cubicBezTo>
                  <a:pt x="f18" y="f13"/>
                  <a:pt x="f19" y="f11"/>
                  <a:pt x="f20" y="f9"/>
                </a:cubicBezTo>
                <a:lnTo>
                  <a:pt x="f6" y="f7"/>
                </a:lnTo>
                <a:lnTo>
                  <a:pt x="f16" y="f7"/>
                </a:lnTo>
                <a:close/>
              </a:path>
            </a:pathLst>
          </a:custGeom>
          <a:solidFill>
            <a:srgbClr val="89E1EB">
              <a:alpha val="5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6" name="Freeform 4">
            <a:extLst>
              <a:ext uri="{FF2B5EF4-FFF2-40B4-BE49-F238E27FC236}">
                <a16:creationId xmlns:a16="http://schemas.microsoft.com/office/drawing/2014/main" id="{DEBBF2A6-1BF3-F4D2-51BC-7AE82E3A146F}"/>
              </a:ext>
              <a:ext uri="{C183D7F6-B498-43B3-948B-1728B52AA6E4}">
                <adec:decorative xmlns:adec="http://schemas.microsoft.com/office/drawing/2017/decorative" val="1"/>
              </a:ext>
            </a:extLst>
          </p:cNvPr>
          <p:cNvSpPr/>
          <p:nvPr/>
        </p:nvSpPr>
        <p:spPr>
          <a:xfrm>
            <a:off x="9905996" y="4572027"/>
            <a:ext cx="2286000" cy="2285972"/>
          </a:xfrm>
          <a:custGeom>
            <a:avLst/>
            <a:gdLst>
              <a:gd name="f0" fmla="val 10800000"/>
              <a:gd name="f1" fmla="val 5400000"/>
              <a:gd name="f2" fmla="val 180"/>
              <a:gd name="f3" fmla="val w"/>
              <a:gd name="f4" fmla="val h"/>
              <a:gd name="f5" fmla="val 0"/>
              <a:gd name="f6" fmla="val 3200357"/>
              <a:gd name="f7" fmla="val 3200320"/>
              <a:gd name="f8" fmla="val 159536"/>
              <a:gd name="f9" fmla="val 3196412"/>
              <a:gd name="f10" fmla="val 1798363"/>
              <a:gd name="f11" fmla="val 3115939"/>
              <a:gd name="f12" fmla="val 3113157"/>
              <a:gd name="f13" fmla="val 1802765"/>
              <a:gd name="f14" fmla="val 3196195"/>
              <a:gd name="f15" fmla="val 164613"/>
              <a:gd name="f16" fmla="+- 0 0 -90"/>
              <a:gd name="f17" fmla="*/ f3 1 3200357"/>
              <a:gd name="f18" fmla="*/ f4 1 3200320"/>
              <a:gd name="f19" fmla="+- f7 0 f5"/>
              <a:gd name="f20" fmla="+- f6 0 f5"/>
              <a:gd name="f21" fmla="*/ f16 f0 1"/>
              <a:gd name="f22" fmla="*/ f20 1 3200357"/>
              <a:gd name="f23" fmla="*/ f19 1 3200320"/>
              <a:gd name="f24" fmla="*/ 3200357 f20 1"/>
              <a:gd name="f25" fmla="*/ 0 f19 1"/>
              <a:gd name="f26" fmla="*/ 3200320 f19 1"/>
              <a:gd name="f27" fmla="*/ 0 f20 1"/>
              <a:gd name="f28" fmla="*/ 159536 f20 1"/>
              <a:gd name="f29" fmla="*/ 3196412 f19 1"/>
              <a:gd name="f30" fmla="*/ 3196195 f20 1"/>
              <a:gd name="f31" fmla="*/ 164613 f19 1"/>
              <a:gd name="f32" fmla="*/ f21 1 f2"/>
              <a:gd name="f33" fmla="*/ f24 1 3200357"/>
              <a:gd name="f34" fmla="*/ f25 1 3200320"/>
              <a:gd name="f35" fmla="*/ f26 1 3200320"/>
              <a:gd name="f36" fmla="*/ f27 1 3200357"/>
              <a:gd name="f37" fmla="*/ f28 1 3200357"/>
              <a:gd name="f38" fmla="*/ f29 1 3200320"/>
              <a:gd name="f39" fmla="*/ f30 1 3200357"/>
              <a:gd name="f40" fmla="*/ f31 1 3200320"/>
              <a:gd name="f41" fmla="*/ f5 1 f22"/>
              <a:gd name="f42" fmla="*/ f6 1 f22"/>
              <a:gd name="f43" fmla="*/ f5 1 f23"/>
              <a:gd name="f44" fmla="*/ f7 1 f23"/>
              <a:gd name="f45" fmla="+- f32 0 f1"/>
              <a:gd name="f46" fmla="*/ f33 1 f22"/>
              <a:gd name="f47" fmla="*/ f34 1 f23"/>
              <a:gd name="f48" fmla="*/ f35 1 f23"/>
              <a:gd name="f49" fmla="*/ f36 1 f22"/>
              <a:gd name="f50" fmla="*/ f37 1 f22"/>
              <a:gd name="f51" fmla="*/ f38 1 f23"/>
              <a:gd name="f52" fmla="*/ f39 1 f22"/>
              <a:gd name="f53" fmla="*/ f40 1 f23"/>
              <a:gd name="f54" fmla="*/ f41 f17 1"/>
              <a:gd name="f55" fmla="*/ f42 f17 1"/>
              <a:gd name="f56" fmla="*/ f44 f18 1"/>
              <a:gd name="f57" fmla="*/ f43 f18 1"/>
              <a:gd name="f58" fmla="*/ f46 f17 1"/>
              <a:gd name="f59" fmla="*/ f47 f18 1"/>
              <a:gd name="f60" fmla="*/ f48 f18 1"/>
              <a:gd name="f61" fmla="*/ f49 f17 1"/>
              <a:gd name="f62" fmla="*/ f50 f17 1"/>
              <a:gd name="f63" fmla="*/ f51 f18 1"/>
              <a:gd name="f64" fmla="*/ f52 f17 1"/>
              <a:gd name="f65" fmla="*/ f53 f18 1"/>
            </a:gdLst>
            <a:ahLst/>
            <a:cxnLst>
              <a:cxn ang="3cd4">
                <a:pos x="hc" y="t"/>
              </a:cxn>
              <a:cxn ang="0">
                <a:pos x="r" y="vc"/>
              </a:cxn>
              <a:cxn ang="cd4">
                <a:pos x="hc" y="b"/>
              </a:cxn>
              <a:cxn ang="cd2">
                <a:pos x="l" y="vc"/>
              </a:cxn>
              <a:cxn ang="f45">
                <a:pos x="f58" y="f59"/>
              </a:cxn>
              <a:cxn ang="f45">
                <a:pos x="f58" y="f60"/>
              </a:cxn>
              <a:cxn ang="f45">
                <a:pos x="f61" y="f60"/>
              </a:cxn>
              <a:cxn ang="f45">
                <a:pos x="f62" y="f63"/>
              </a:cxn>
              <a:cxn ang="f45">
                <a:pos x="f64" y="f65"/>
              </a:cxn>
              <a:cxn ang="f45">
                <a:pos x="f58" y="f59"/>
              </a:cxn>
            </a:cxnLst>
            <a:rect l="f54" t="f57" r="f55" b="f56"/>
            <a:pathLst>
              <a:path w="3200357" h="3200320">
                <a:moveTo>
                  <a:pt x="f6" y="f5"/>
                </a:moveTo>
                <a:lnTo>
                  <a:pt x="f6" y="f7"/>
                </a:lnTo>
                <a:lnTo>
                  <a:pt x="f5" y="f7"/>
                </a:lnTo>
                <a:lnTo>
                  <a:pt x="f8" y="f9"/>
                </a:lnTo>
                <a:cubicBezTo>
                  <a:pt x="f10" y="f11"/>
                  <a:pt x="f12" y="f13"/>
                  <a:pt x="f14" y="f15"/>
                </a:cubicBezTo>
                <a:lnTo>
                  <a:pt x="f6" y="f5"/>
                </a:lnTo>
                <a:close/>
              </a:path>
            </a:pathLst>
          </a:custGeom>
          <a:solidFill>
            <a:srgbClr val="4ED3E1">
              <a:alpha val="5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7" name="Content Placeholder 10">
            <a:extLst>
              <a:ext uri="{FF2B5EF4-FFF2-40B4-BE49-F238E27FC236}">
                <a16:creationId xmlns:a16="http://schemas.microsoft.com/office/drawing/2014/main" id="{D3DFC26D-3857-A318-0569-57D2C3188363}"/>
              </a:ext>
            </a:extLst>
          </p:cNvPr>
          <p:cNvSpPr txBox="1">
            <a:spLocks noGrp="1"/>
          </p:cNvSpPr>
          <p:nvPr>
            <p:ph idx="4294967295"/>
          </p:nvPr>
        </p:nvSpPr>
        <p:spPr>
          <a:xfrm>
            <a:off x="6324603" y="1088209"/>
            <a:ext cx="4373566" cy="4894892"/>
          </a:xfrm>
        </p:spPr>
        <p:txBody>
          <a:bodyPr anchor="ctr"/>
          <a:lstStyle>
            <a:lvl1pPr marL="0" indent="0">
              <a:spcBef>
                <a:spcPts val="0"/>
              </a:spcBef>
              <a:spcAft>
                <a:spcPts val="600"/>
              </a:spcAft>
              <a:buNone/>
              <a:defRPr sz="1800" b="1">
                <a:solidFill>
                  <a:srgbClr val="FFFFFF"/>
                </a:solidFill>
              </a:defRPr>
            </a:lvl1pPr>
            <a:lvl2pPr marL="457200" indent="0">
              <a:spcBef>
                <a:spcPts val="0"/>
              </a:spcBef>
              <a:spcAft>
                <a:spcPts val="600"/>
              </a:spcAft>
              <a:buNone/>
              <a:defRPr sz="1600" b="1">
                <a:solidFill>
                  <a:srgbClr val="FFFFFF"/>
                </a:solidFill>
              </a:defRPr>
            </a:lvl2pPr>
            <a:lvl3pPr marL="914400" indent="0">
              <a:spcBef>
                <a:spcPts val="0"/>
              </a:spcBef>
              <a:spcAft>
                <a:spcPts val="600"/>
              </a:spcAft>
              <a:buNone/>
              <a:defRPr sz="1400" b="1">
                <a:solidFill>
                  <a:srgbClr val="FFFFFF"/>
                </a:solidFill>
              </a:defRPr>
            </a:lvl3pPr>
            <a:lvl4pPr marL="1371600" indent="0">
              <a:spcBef>
                <a:spcPts val="0"/>
              </a:spcBef>
              <a:spcAft>
                <a:spcPts val="600"/>
              </a:spcAft>
              <a:buNone/>
              <a:defRPr sz="1200" b="1">
                <a:solidFill>
                  <a:srgbClr val="FFFFFF"/>
                </a:solidFill>
              </a:defRPr>
            </a:lvl4pPr>
            <a:lvl5pPr marL="1828800" indent="0">
              <a:spcBef>
                <a:spcPts val="0"/>
              </a:spcBef>
              <a:spcAft>
                <a:spcPts val="600"/>
              </a:spcAft>
              <a:buNone/>
              <a:defRPr sz="1200" b="1">
                <a:solidFill>
                  <a:srgbClr val="FFFFFF"/>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81608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45F47007-DFEC-F9DD-9262-02B32AFC8260}"/>
              </a:ext>
            </a:extLst>
          </p:cNvPr>
          <p:cNvSpPr txBox="1">
            <a:spLocks noGrp="1"/>
          </p:cNvSpPr>
          <p:nvPr>
            <p:ph type="body" idx="1"/>
          </p:nvPr>
        </p:nvSpPr>
        <p:spPr>
          <a:xfrm>
            <a:off x="1524003" y="4589465"/>
            <a:ext cx="9144000" cy="1500182"/>
          </a:xfrm>
        </p:spPr>
        <p:txBody>
          <a:bodyPr/>
          <a:lstStyle>
            <a:lvl1pPr marL="0" indent="0">
              <a:buNone/>
              <a:defRPr sz="2400">
                <a:solidFill>
                  <a:srgbClr val="898989"/>
                </a:solidFill>
              </a:defRPr>
            </a:lvl1pPr>
          </a:lstStyle>
          <a:p>
            <a:pPr lvl="0"/>
            <a:r>
              <a:rPr lang="en-US"/>
              <a:t>Click to edit Master text styles</a:t>
            </a:r>
          </a:p>
        </p:txBody>
      </p:sp>
      <p:sp>
        <p:nvSpPr>
          <p:cNvPr id="3" name="Date Placeholder 3">
            <a:extLst>
              <a:ext uri="{FF2B5EF4-FFF2-40B4-BE49-F238E27FC236}">
                <a16:creationId xmlns:a16="http://schemas.microsoft.com/office/drawing/2014/main" id="{842CBADF-1CF8-7114-50D8-E9AB46FA90EB}"/>
              </a:ext>
            </a:extLst>
          </p:cNvPr>
          <p:cNvSpPr txBox="1">
            <a:spLocks noGrp="1"/>
          </p:cNvSpPr>
          <p:nvPr>
            <p:ph type="dt" sz="half" idx="7"/>
          </p:nvPr>
        </p:nvSpPr>
        <p:spPr/>
        <p:txBody>
          <a:bodyPr/>
          <a:lstStyle>
            <a:lvl1pPr>
              <a:defRPr/>
            </a:lvl1pPr>
          </a:lstStyle>
          <a:p>
            <a:pPr lvl="0"/>
            <a:endParaRPr lang="en-US"/>
          </a:p>
        </p:txBody>
      </p:sp>
      <p:sp>
        <p:nvSpPr>
          <p:cNvPr id="4" name="Footer Placeholder 4">
            <a:extLst>
              <a:ext uri="{FF2B5EF4-FFF2-40B4-BE49-F238E27FC236}">
                <a16:creationId xmlns:a16="http://schemas.microsoft.com/office/drawing/2014/main" id="{21959795-9381-FFCD-71F6-27CBD34F5EF1}"/>
              </a:ext>
            </a:extLst>
          </p:cNvPr>
          <p:cNvSpPr txBox="1">
            <a:spLocks noGrp="1"/>
          </p:cNvSpPr>
          <p:nvPr>
            <p:ph type="ftr" sz="quarter" idx="9"/>
          </p:nvPr>
        </p:nvSpPr>
        <p:spPr/>
        <p:txBody>
          <a:bodyPr/>
          <a:lstStyle>
            <a:lvl1pPr>
              <a:defRPr/>
            </a:lvl1pPr>
          </a:lstStyle>
          <a:p>
            <a:pPr lvl="0"/>
            <a:endParaRPr lang="en-US"/>
          </a:p>
        </p:txBody>
      </p:sp>
    </p:spTree>
    <p:extLst>
      <p:ext uri="{BB962C8B-B14F-4D97-AF65-F5344CB8AC3E}">
        <p14:creationId xmlns:p14="http://schemas.microsoft.com/office/powerpoint/2010/main" val="347775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B921F92-3C3B-3FFD-8AD6-1AB1B103D9CE}"/>
              </a:ext>
            </a:extLst>
          </p:cNvPr>
          <p:cNvSpPr txBox="1">
            <a:spLocks noGrp="1"/>
          </p:cNvSpPr>
          <p:nvPr>
            <p:ph idx="1"/>
          </p:nvPr>
        </p:nvSpPr>
        <p:spPr>
          <a:xfrm>
            <a:off x="1408816" y="2163726"/>
            <a:ext cx="4610990" cy="401323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AFC7F8C1-5A6D-5225-BD15-C3577F70669E}"/>
              </a:ext>
            </a:extLst>
          </p:cNvPr>
          <p:cNvSpPr txBox="1">
            <a:spLocks noGrp="1"/>
          </p:cNvSpPr>
          <p:nvPr>
            <p:ph idx="2"/>
          </p:nvPr>
        </p:nvSpPr>
        <p:spPr>
          <a:xfrm>
            <a:off x="6257257" y="2163726"/>
            <a:ext cx="4853763" cy="401323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5752139B-78ED-2F14-257F-036F29712A35}"/>
              </a:ext>
            </a:extLst>
          </p:cNvPr>
          <p:cNvSpPr txBox="1">
            <a:spLocks noGrp="1"/>
          </p:cNvSpPr>
          <p:nvPr>
            <p:ph type="dt" sz="half" idx="7"/>
          </p:nvPr>
        </p:nvSpPr>
        <p:spPr/>
        <p:txBody>
          <a:bodyPr/>
          <a:lstStyle>
            <a:lvl1pPr>
              <a:defRPr/>
            </a:lvl1pPr>
          </a:lstStyle>
          <a:p>
            <a:pPr lvl="0"/>
            <a:endParaRPr lang="en-US"/>
          </a:p>
        </p:txBody>
      </p:sp>
      <p:sp>
        <p:nvSpPr>
          <p:cNvPr id="5" name="Footer Placeholder 5">
            <a:extLst>
              <a:ext uri="{FF2B5EF4-FFF2-40B4-BE49-F238E27FC236}">
                <a16:creationId xmlns:a16="http://schemas.microsoft.com/office/drawing/2014/main" id="{2BB474CA-895C-EFAA-2D75-788EAECD5FB4}"/>
              </a:ext>
            </a:extLst>
          </p:cNvPr>
          <p:cNvSpPr txBox="1">
            <a:spLocks noGrp="1"/>
          </p:cNvSpPr>
          <p:nvPr>
            <p:ph type="ftr" sz="quarter" idx="9"/>
          </p:nvPr>
        </p:nvSpPr>
        <p:spPr/>
        <p:txBody>
          <a:bodyPr/>
          <a:lstStyle>
            <a:lvl1pPr>
              <a:defRPr/>
            </a:lvl1pPr>
          </a:lstStyle>
          <a:p>
            <a:pPr lvl="0"/>
            <a:endParaRPr lang="en-US"/>
          </a:p>
        </p:txBody>
      </p:sp>
    </p:spTree>
    <p:extLst>
      <p:ext uri="{BB962C8B-B14F-4D97-AF65-F5344CB8AC3E}">
        <p14:creationId xmlns:p14="http://schemas.microsoft.com/office/powerpoint/2010/main" val="289320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749FE5D7-9437-3E15-89FF-3B23711EBF9E}"/>
              </a:ext>
            </a:extLst>
          </p:cNvPr>
          <p:cNvSpPr txBox="1">
            <a:spLocks noGrp="1"/>
          </p:cNvSpPr>
          <p:nvPr>
            <p:ph type="body" idx="1"/>
          </p:nvPr>
        </p:nvSpPr>
        <p:spPr>
          <a:xfrm>
            <a:off x="839784" y="1681160"/>
            <a:ext cx="5157782" cy="823910"/>
          </a:xfrm>
        </p:spPr>
        <p:txBody>
          <a:bodyPr anchor="b"/>
          <a:lstStyle>
            <a:lvl1pPr marL="0" indent="0">
              <a:buNone/>
              <a:defRPr sz="1800" b="1" cap="all" spc="300"/>
            </a:lvl1pPr>
          </a:lstStyle>
          <a:p>
            <a:pPr lvl="0"/>
            <a:r>
              <a:rPr lang="en-US"/>
              <a:t>Click to edit Master text styles</a:t>
            </a:r>
          </a:p>
        </p:txBody>
      </p:sp>
      <p:sp>
        <p:nvSpPr>
          <p:cNvPr id="3" name="Content Placeholder 3">
            <a:extLst>
              <a:ext uri="{FF2B5EF4-FFF2-40B4-BE49-F238E27FC236}">
                <a16:creationId xmlns:a16="http://schemas.microsoft.com/office/drawing/2014/main" id="{C9E978A0-327E-DDFF-2DEC-77C6E79D0D6E}"/>
              </a:ext>
            </a:extLst>
          </p:cNvPr>
          <p:cNvSpPr txBox="1">
            <a:spLocks noGrp="1"/>
          </p:cNvSpPr>
          <p:nvPr>
            <p:ph idx="2"/>
          </p:nvPr>
        </p:nvSpPr>
        <p:spPr>
          <a:xfrm>
            <a:off x="839784" y="2635620"/>
            <a:ext cx="5157782" cy="3554035"/>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4">
            <a:extLst>
              <a:ext uri="{FF2B5EF4-FFF2-40B4-BE49-F238E27FC236}">
                <a16:creationId xmlns:a16="http://schemas.microsoft.com/office/drawing/2014/main" id="{A8B27476-ED86-711B-ED2A-5AF8EAE7D4FE}"/>
              </a:ext>
            </a:extLst>
          </p:cNvPr>
          <p:cNvSpPr txBox="1">
            <a:spLocks noGrp="1"/>
          </p:cNvSpPr>
          <p:nvPr>
            <p:ph type="body" idx="3"/>
          </p:nvPr>
        </p:nvSpPr>
        <p:spPr>
          <a:xfrm>
            <a:off x="6172200" y="1681160"/>
            <a:ext cx="5183184" cy="823910"/>
          </a:xfrm>
        </p:spPr>
        <p:txBody>
          <a:bodyPr anchor="b"/>
          <a:lstStyle>
            <a:lvl1pPr marL="0" indent="0">
              <a:buNone/>
              <a:defRPr sz="1800" b="1" cap="all" spc="300"/>
            </a:lvl1pPr>
          </a:lstStyle>
          <a:p>
            <a:pPr lvl="0"/>
            <a:r>
              <a:rPr lang="en-US"/>
              <a:t>Click to edit Master text styles</a:t>
            </a:r>
          </a:p>
        </p:txBody>
      </p:sp>
      <p:sp>
        <p:nvSpPr>
          <p:cNvPr id="5" name="Content Placeholder 5">
            <a:extLst>
              <a:ext uri="{FF2B5EF4-FFF2-40B4-BE49-F238E27FC236}">
                <a16:creationId xmlns:a16="http://schemas.microsoft.com/office/drawing/2014/main" id="{0A299BB4-3C35-466B-DE20-6D8E9C2A89AF}"/>
              </a:ext>
            </a:extLst>
          </p:cNvPr>
          <p:cNvSpPr txBox="1">
            <a:spLocks noGrp="1"/>
          </p:cNvSpPr>
          <p:nvPr>
            <p:ph idx="4"/>
          </p:nvPr>
        </p:nvSpPr>
        <p:spPr>
          <a:xfrm>
            <a:off x="6172200" y="2635620"/>
            <a:ext cx="5183184" cy="3554044"/>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6">
            <a:extLst>
              <a:ext uri="{FF2B5EF4-FFF2-40B4-BE49-F238E27FC236}">
                <a16:creationId xmlns:a16="http://schemas.microsoft.com/office/drawing/2014/main" id="{A9201649-F6F2-4F2F-A544-5170D46E200C}"/>
              </a:ext>
            </a:extLst>
          </p:cNvPr>
          <p:cNvSpPr txBox="1">
            <a:spLocks noGrp="1"/>
          </p:cNvSpPr>
          <p:nvPr>
            <p:ph type="dt" sz="half" idx="7"/>
          </p:nvPr>
        </p:nvSpPr>
        <p:spPr/>
        <p:txBody>
          <a:bodyPr/>
          <a:lstStyle>
            <a:lvl1pPr>
              <a:defRPr/>
            </a:lvl1pPr>
          </a:lstStyle>
          <a:p>
            <a:pPr lvl="0"/>
            <a:endParaRPr lang="en-US"/>
          </a:p>
        </p:txBody>
      </p:sp>
      <p:sp>
        <p:nvSpPr>
          <p:cNvPr id="7" name="Footer Placeholder 7">
            <a:extLst>
              <a:ext uri="{FF2B5EF4-FFF2-40B4-BE49-F238E27FC236}">
                <a16:creationId xmlns:a16="http://schemas.microsoft.com/office/drawing/2014/main" id="{A1860399-C5AA-7AD9-4E11-49089F02CD65}"/>
              </a:ext>
            </a:extLst>
          </p:cNvPr>
          <p:cNvSpPr txBox="1">
            <a:spLocks noGrp="1"/>
          </p:cNvSpPr>
          <p:nvPr>
            <p:ph type="ftr" sz="quarter" idx="9"/>
          </p:nvPr>
        </p:nvSpPr>
        <p:spPr/>
        <p:txBody>
          <a:bodyPr/>
          <a:lstStyle>
            <a:lvl1pPr>
              <a:defRPr/>
            </a:lvl1pPr>
          </a:lstStyle>
          <a:p>
            <a:pPr lvl="0"/>
            <a:endParaRPr lang="en-US"/>
          </a:p>
        </p:txBody>
      </p:sp>
    </p:spTree>
    <p:extLst>
      <p:ext uri="{BB962C8B-B14F-4D97-AF65-F5344CB8AC3E}">
        <p14:creationId xmlns:p14="http://schemas.microsoft.com/office/powerpoint/2010/main" val="347796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03D1C37F-B5A8-9780-844C-2D7534A5887F}"/>
              </a:ext>
            </a:extLst>
          </p:cNvPr>
          <p:cNvSpPr txBox="1">
            <a:spLocks noGrp="1"/>
          </p:cNvSpPr>
          <p:nvPr>
            <p:ph type="dt" sz="half" idx="7"/>
          </p:nvPr>
        </p:nvSpPr>
        <p:spPr/>
        <p:txBody>
          <a:bodyPr/>
          <a:lstStyle>
            <a:lvl1pPr>
              <a:defRPr/>
            </a:lvl1pPr>
          </a:lstStyle>
          <a:p>
            <a:pPr lvl="0"/>
            <a:endParaRPr lang="en-US"/>
          </a:p>
        </p:txBody>
      </p:sp>
      <p:sp>
        <p:nvSpPr>
          <p:cNvPr id="3" name="Footer Placeholder 3">
            <a:extLst>
              <a:ext uri="{FF2B5EF4-FFF2-40B4-BE49-F238E27FC236}">
                <a16:creationId xmlns:a16="http://schemas.microsoft.com/office/drawing/2014/main" id="{70F7A002-433F-C564-36A0-D052D4D5BB1F}"/>
              </a:ext>
            </a:extLst>
          </p:cNvPr>
          <p:cNvSpPr txBox="1">
            <a:spLocks noGrp="1"/>
          </p:cNvSpPr>
          <p:nvPr>
            <p:ph type="ftr" sz="quarter" idx="9"/>
          </p:nvPr>
        </p:nvSpPr>
        <p:spPr/>
        <p:txBody>
          <a:bodyPr/>
          <a:lstStyle>
            <a:lvl1pPr>
              <a:defRPr/>
            </a:lvl1pPr>
          </a:lstStyle>
          <a:p>
            <a:pPr lvl="0"/>
            <a:endParaRPr lang="en-US"/>
          </a:p>
        </p:txBody>
      </p:sp>
    </p:spTree>
    <p:extLst>
      <p:ext uri="{BB962C8B-B14F-4D97-AF65-F5344CB8AC3E}">
        <p14:creationId xmlns:p14="http://schemas.microsoft.com/office/powerpoint/2010/main" val="399846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BEC795E3-5F9F-9668-6D99-6BAC5A5A3BB0}"/>
              </a:ext>
            </a:extLst>
          </p:cNvPr>
          <p:cNvSpPr txBox="1">
            <a:spLocks noGrp="1"/>
          </p:cNvSpPr>
          <p:nvPr>
            <p:ph type="ftr" sz="quarter" idx="9"/>
          </p:nvPr>
        </p:nvSpPr>
        <p:spPr/>
        <p:txBody>
          <a:bodyPr/>
          <a:lstStyle>
            <a:lvl1pPr>
              <a:defRPr/>
            </a:lvl1pPr>
          </a:lstStyle>
          <a:p>
            <a:pPr lvl="0"/>
            <a:endParaRPr lang="en-US"/>
          </a:p>
        </p:txBody>
      </p:sp>
    </p:spTree>
    <p:extLst>
      <p:ext uri="{BB962C8B-B14F-4D97-AF65-F5344CB8AC3E}">
        <p14:creationId xmlns:p14="http://schemas.microsoft.com/office/powerpoint/2010/main" val="349027760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1965916-F599-2AFE-19C8-662DDCE2FA49}"/>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3">
            <a:extLst>
              <a:ext uri="{FF2B5EF4-FFF2-40B4-BE49-F238E27FC236}">
                <a16:creationId xmlns:a16="http://schemas.microsoft.com/office/drawing/2014/main" id="{BA170320-E45B-40AA-7FF0-CE32B988217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4" name="Date Placeholder 4">
            <a:extLst>
              <a:ext uri="{FF2B5EF4-FFF2-40B4-BE49-F238E27FC236}">
                <a16:creationId xmlns:a16="http://schemas.microsoft.com/office/drawing/2014/main" id="{BF9F8A3A-C588-CD92-BD6F-472A0B350A8F}"/>
              </a:ext>
            </a:extLst>
          </p:cNvPr>
          <p:cNvSpPr txBox="1">
            <a:spLocks noGrp="1"/>
          </p:cNvSpPr>
          <p:nvPr>
            <p:ph type="dt" sz="half" idx="7"/>
          </p:nvPr>
        </p:nvSpPr>
        <p:spPr/>
        <p:txBody>
          <a:bodyPr/>
          <a:lstStyle>
            <a:lvl1pPr>
              <a:defRPr/>
            </a:lvl1pPr>
          </a:lstStyle>
          <a:p>
            <a:pPr lvl="0"/>
            <a:endParaRPr lang="en-US"/>
          </a:p>
        </p:txBody>
      </p:sp>
      <p:sp>
        <p:nvSpPr>
          <p:cNvPr id="5" name="Footer Placeholder 5">
            <a:extLst>
              <a:ext uri="{FF2B5EF4-FFF2-40B4-BE49-F238E27FC236}">
                <a16:creationId xmlns:a16="http://schemas.microsoft.com/office/drawing/2014/main" id="{6043C066-EE0F-616C-1E81-C2EA113EFB9A}"/>
              </a:ext>
            </a:extLst>
          </p:cNvPr>
          <p:cNvSpPr txBox="1">
            <a:spLocks noGrp="1"/>
          </p:cNvSpPr>
          <p:nvPr>
            <p:ph type="ftr" sz="quarter" idx="9"/>
          </p:nvPr>
        </p:nvSpPr>
        <p:spPr/>
        <p:txBody>
          <a:bodyPr/>
          <a:lstStyle>
            <a:lvl1pPr>
              <a:defRPr/>
            </a:lvl1pPr>
          </a:lstStyle>
          <a:p>
            <a:pPr lvl="0"/>
            <a:endParaRPr lang="en-US"/>
          </a:p>
        </p:txBody>
      </p:sp>
      <p:sp>
        <p:nvSpPr>
          <p:cNvPr id="6" name="Slide Number Placeholder 6">
            <a:extLst>
              <a:ext uri="{FF2B5EF4-FFF2-40B4-BE49-F238E27FC236}">
                <a16:creationId xmlns:a16="http://schemas.microsoft.com/office/drawing/2014/main" id="{547734B1-665D-9C73-86B5-5F69F5087C79}"/>
              </a:ext>
            </a:extLst>
          </p:cNvPr>
          <p:cNvSpPr txBox="1">
            <a:spLocks noGrp="1"/>
          </p:cNvSpPr>
          <p:nvPr>
            <p:ph type="sldNum" sz="quarter" idx="8"/>
          </p:nvPr>
        </p:nvSpPr>
        <p:spPr>
          <a:xfrm>
            <a:off x="11391147" y="6433206"/>
            <a:ext cx="693261" cy="367844"/>
          </a:xfrm>
          <a:prstGeom prst="rect">
            <a:avLst/>
          </a:prstGeom>
        </p:spPr>
        <p:txBody>
          <a:bodyPr/>
          <a:lstStyle>
            <a:lvl1pPr>
              <a:defRPr/>
            </a:lvl1pPr>
          </a:lstStyle>
          <a:p>
            <a:pPr lvl="0"/>
            <a:fld id="{1CE3E440-42A1-46DE-BA07-6B8F25C526F3}" type="slidenum">
              <a:t>‹#›</a:t>
            </a:fld>
            <a:endParaRPr lang="en-US"/>
          </a:p>
        </p:txBody>
      </p:sp>
    </p:spTree>
    <p:extLst>
      <p:ext uri="{BB962C8B-B14F-4D97-AF65-F5344CB8AC3E}">
        <p14:creationId xmlns:p14="http://schemas.microsoft.com/office/powerpoint/2010/main" val="314802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9652A6BD-CAD5-E48A-FD4F-D43C68F792C6}"/>
              </a:ext>
            </a:extLst>
          </p:cNvPr>
          <p:cNvSpPr txBox="1">
            <a:spLocks noGrp="1"/>
          </p:cNvSpPr>
          <p:nvPr>
            <p:ph type="pic" idx="1"/>
          </p:nvPr>
        </p:nvSpPr>
        <p:spPr>
          <a:xfrm>
            <a:off x="5183184" y="987423"/>
            <a:ext cx="6172200" cy="4873623"/>
          </a:xfrm>
        </p:spPr>
        <p:txBody>
          <a:bodyPr/>
          <a:lstStyle>
            <a:lvl1pPr marL="0" indent="0">
              <a:buNone/>
              <a:defRPr sz="3200"/>
            </a:lvl1pPr>
          </a:lstStyle>
          <a:p>
            <a:pPr lvl="0"/>
            <a:r>
              <a:rPr lang="en-US"/>
              <a:t>Click icon to add picture</a:t>
            </a:r>
          </a:p>
        </p:txBody>
      </p:sp>
      <p:sp>
        <p:nvSpPr>
          <p:cNvPr id="3" name="Text Placeholder 3">
            <a:extLst>
              <a:ext uri="{FF2B5EF4-FFF2-40B4-BE49-F238E27FC236}">
                <a16:creationId xmlns:a16="http://schemas.microsoft.com/office/drawing/2014/main" id="{04B8C755-9E8F-8BFD-7F22-85EE8843179E}"/>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4" name="Date Placeholder 4">
            <a:extLst>
              <a:ext uri="{FF2B5EF4-FFF2-40B4-BE49-F238E27FC236}">
                <a16:creationId xmlns:a16="http://schemas.microsoft.com/office/drawing/2014/main" id="{03C6D30C-EFC5-1E6D-CD85-71818AAF2611}"/>
              </a:ext>
            </a:extLst>
          </p:cNvPr>
          <p:cNvSpPr txBox="1">
            <a:spLocks noGrp="1"/>
          </p:cNvSpPr>
          <p:nvPr>
            <p:ph type="dt" sz="half" idx="7"/>
          </p:nvPr>
        </p:nvSpPr>
        <p:spPr/>
        <p:txBody>
          <a:bodyPr/>
          <a:lstStyle>
            <a:lvl1pPr>
              <a:defRPr/>
            </a:lvl1pPr>
          </a:lstStyle>
          <a:p>
            <a:pPr lvl="0"/>
            <a:endParaRPr lang="en-US"/>
          </a:p>
        </p:txBody>
      </p:sp>
      <p:sp>
        <p:nvSpPr>
          <p:cNvPr id="5" name="Footer Placeholder 5">
            <a:extLst>
              <a:ext uri="{FF2B5EF4-FFF2-40B4-BE49-F238E27FC236}">
                <a16:creationId xmlns:a16="http://schemas.microsoft.com/office/drawing/2014/main" id="{58AC2D01-B318-EF78-715D-1A2E00AE2E03}"/>
              </a:ext>
            </a:extLst>
          </p:cNvPr>
          <p:cNvSpPr txBox="1">
            <a:spLocks noGrp="1"/>
          </p:cNvSpPr>
          <p:nvPr>
            <p:ph type="ftr" sz="quarter" idx="9"/>
          </p:nvPr>
        </p:nvSpPr>
        <p:spPr/>
        <p:txBody>
          <a:bodyPr/>
          <a:lstStyle>
            <a:lvl1pPr>
              <a:defRPr/>
            </a:lvl1pPr>
          </a:lstStyle>
          <a:p>
            <a:pPr lvl="0"/>
            <a:endParaRPr lang="en-US"/>
          </a:p>
        </p:txBody>
      </p:sp>
    </p:spTree>
    <p:extLst>
      <p:ext uri="{BB962C8B-B14F-4D97-AF65-F5344CB8AC3E}">
        <p14:creationId xmlns:p14="http://schemas.microsoft.com/office/powerpoint/2010/main" val="416396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Shape 28">
            <a:extLst>
              <a:ext uri="{FF2B5EF4-FFF2-40B4-BE49-F238E27FC236}">
                <a16:creationId xmlns:a16="http://schemas.microsoft.com/office/drawing/2014/main" id="{6D64D79A-EC7A-9AE9-3201-D0268122D28C}"/>
              </a:ext>
            </a:extLst>
          </p:cNvPr>
          <p:cNvSpPr/>
          <p:nvPr/>
        </p:nvSpPr>
        <p:spPr>
          <a:xfrm>
            <a:off x="8844698" y="3732562"/>
            <a:ext cx="3352190" cy="3125437"/>
          </a:xfrm>
          <a:custGeom>
            <a:avLst/>
            <a:gdLst>
              <a:gd name="f0" fmla="val 10800000"/>
              <a:gd name="f1" fmla="val 5400000"/>
              <a:gd name="f2" fmla="val 180"/>
              <a:gd name="f3" fmla="val w"/>
              <a:gd name="f4" fmla="val h"/>
              <a:gd name="f5" fmla="val 0"/>
              <a:gd name="f6" fmla="val 3352193"/>
              <a:gd name="f7" fmla="val 3125440"/>
              <a:gd name="f8" fmla="val 3125374"/>
              <a:gd name="f9" fmla="val 2579"/>
              <a:gd name="f10" fmla="val 1744073"/>
              <a:gd name="f11" fmla="val 3176441"/>
              <a:gd name="f12" fmla="val 1776129"/>
              <a:gd name="f13" fmla="val 3348685"/>
              <a:gd name="f14" fmla="val 47035"/>
              <a:gd name="f15" fmla="+- 0 0 -90"/>
              <a:gd name="f16" fmla="*/ f3 1 3352193"/>
              <a:gd name="f17" fmla="*/ f4 1 3125440"/>
              <a:gd name="f18" fmla="+- f7 0 f5"/>
              <a:gd name="f19" fmla="+- f6 0 f5"/>
              <a:gd name="f20" fmla="*/ f15 f0 1"/>
              <a:gd name="f21" fmla="*/ f19 1 3352193"/>
              <a:gd name="f22" fmla="*/ f18 1 3125440"/>
              <a:gd name="f23" fmla="*/ 0 f19 1"/>
              <a:gd name="f24" fmla="*/ 3125374 f18 1"/>
              <a:gd name="f25" fmla="*/ 2579 f19 1"/>
              <a:gd name="f26" fmla="*/ 3125440 f18 1"/>
              <a:gd name="f27" fmla="*/ 3352193 f19 1"/>
              <a:gd name="f28" fmla="*/ 0 f18 1"/>
              <a:gd name="f29" fmla="*/ 3348685 f19 1"/>
              <a:gd name="f30" fmla="*/ 47035 f18 1"/>
              <a:gd name="f31" fmla="*/ f20 1 f2"/>
              <a:gd name="f32" fmla="*/ f23 1 3352193"/>
              <a:gd name="f33" fmla="*/ f24 1 3125440"/>
              <a:gd name="f34" fmla="*/ f25 1 3352193"/>
              <a:gd name="f35" fmla="*/ f26 1 3125440"/>
              <a:gd name="f36" fmla="*/ f27 1 3352193"/>
              <a:gd name="f37" fmla="*/ f28 1 3125440"/>
              <a:gd name="f38" fmla="*/ f29 1 3352193"/>
              <a:gd name="f39" fmla="*/ f30 1 3125440"/>
              <a:gd name="f40" fmla="*/ f5 1 f21"/>
              <a:gd name="f41" fmla="*/ f6 1 f21"/>
              <a:gd name="f42" fmla="*/ f5 1 f22"/>
              <a:gd name="f43" fmla="*/ f7 1 f22"/>
              <a:gd name="f44" fmla="+- f31 0 f1"/>
              <a:gd name="f45" fmla="*/ f32 1 f21"/>
              <a:gd name="f46" fmla="*/ f33 1 f22"/>
              <a:gd name="f47" fmla="*/ f34 1 f21"/>
              <a:gd name="f48" fmla="*/ f35 1 f22"/>
              <a:gd name="f49" fmla="*/ f36 1 f21"/>
              <a:gd name="f50" fmla="*/ f37 1 f22"/>
              <a:gd name="f51" fmla="*/ f38 1 f21"/>
              <a:gd name="f52" fmla="*/ f39 1 f22"/>
              <a:gd name="f53" fmla="*/ f40 f16 1"/>
              <a:gd name="f54" fmla="*/ f41 f16 1"/>
              <a:gd name="f55" fmla="*/ f43 f17 1"/>
              <a:gd name="f56" fmla="*/ f42 f17 1"/>
              <a:gd name="f57" fmla="*/ f45 f16 1"/>
              <a:gd name="f58" fmla="*/ f46 f17 1"/>
              <a:gd name="f59" fmla="*/ f47 f16 1"/>
              <a:gd name="f60" fmla="*/ f48 f17 1"/>
              <a:gd name="f61" fmla="*/ f49 f16 1"/>
              <a:gd name="f62" fmla="*/ f50 f17 1"/>
              <a:gd name="f63" fmla="*/ f51 f16 1"/>
              <a:gd name="f64" fmla="*/ f52 f17 1"/>
            </a:gdLst>
            <a:ahLst/>
            <a:cxnLst>
              <a:cxn ang="3cd4">
                <a:pos x="hc" y="t"/>
              </a:cxn>
              <a:cxn ang="0">
                <a:pos x="r" y="vc"/>
              </a:cxn>
              <a:cxn ang="cd4">
                <a:pos x="hc" y="b"/>
              </a:cxn>
              <a:cxn ang="cd2">
                <a:pos x="l" y="vc"/>
              </a:cxn>
              <a:cxn ang="f44">
                <a:pos x="f57" y="f58"/>
              </a:cxn>
              <a:cxn ang="f44">
                <a:pos x="f59" y="f60"/>
              </a:cxn>
              <a:cxn ang="f44">
                <a:pos x="f57" y="f60"/>
              </a:cxn>
              <a:cxn ang="f44">
                <a:pos x="f61" y="f62"/>
              </a:cxn>
              <a:cxn ang="f44">
                <a:pos x="f61" y="f60"/>
              </a:cxn>
              <a:cxn ang="f44">
                <a:pos x="f59" y="f60"/>
              </a:cxn>
              <a:cxn ang="f44">
                <a:pos x="f63" y="f64"/>
              </a:cxn>
            </a:cxnLst>
            <a:rect l="f53" t="f56" r="f54" b="f55"/>
            <a:pathLst>
              <a:path w="3352193" h="3125440">
                <a:moveTo>
                  <a:pt x="f5" y="f8"/>
                </a:moveTo>
                <a:lnTo>
                  <a:pt x="f9" y="f7"/>
                </a:lnTo>
                <a:lnTo>
                  <a:pt x="f5" y="f7"/>
                </a:lnTo>
                <a:close/>
                <a:moveTo>
                  <a:pt x="f6" y="f5"/>
                </a:moveTo>
                <a:lnTo>
                  <a:pt x="f6" y="f7"/>
                </a:lnTo>
                <a:lnTo>
                  <a:pt x="f9" y="f7"/>
                </a:lnTo>
                <a:cubicBezTo>
                  <a:pt x="f10" y="f7"/>
                  <a:pt x="f11" y="f12"/>
                  <a:pt x="f13" y="f14"/>
                </a:cubicBezTo>
                <a:close/>
              </a:path>
            </a:pathLst>
          </a:custGeom>
          <a:solidFill>
            <a:srgbClr val="18818C">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4F2EC"/>
              </a:solidFill>
              <a:uFillTx/>
              <a:latin typeface="Arial Nova Light"/>
            </a:endParaRPr>
          </a:p>
        </p:txBody>
      </p:sp>
      <p:sp>
        <p:nvSpPr>
          <p:cNvPr id="3" name="Footer Placeholder 4">
            <a:extLst>
              <a:ext uri="{FF2B5EF4-FFF2-40B4-BE49-F238E27FC236}">
                <a16:creationId xmlns:a16="http://schemas.microsoft.com/office/drawing/2014/main" id="{693F1C50-779B-5A25-C3F7-A84EE6DFE35D}"/>
              </a:ext>
            </a:extLst>
          </p:cNvPr>
          <p:cNvSpPr txBox="1">
            <a:spLocks noGrp="1"/>
          </p:cNvSpPr>
          <p:nvPr>
            <p:ph type="ftr" sz="quarter" idx="3"/>
          </p:nvPr>
        </p:nvSpPr>
        <p:spPr>
          <a:xfrm>
            <a:off x="175610" y="6434559"/>
            <a:ext cx="3428012"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000" b="0" i="0" u="none" strike="noStrike" kern="1200" cap="none" spc="50" baseline="0">
                <a:solidFill>
                  <a:srgbClr val="18818C"/>
                </a:solidFill>
                <a:uFillTx/>
                <a:latin typeface="Arial Nova Light"/>
              </a:defRPr>
            </a:lvl1pPr>
          </a:lstStyle>
          <a:p>
            <a:pPr lvl="0"/>
            <a:endParaRPr lang="en-US"/>
          </a:p>
        </p:txBody>
      </p:sp>
      <p:sp>
        <p:nvSpPr>
          <p:cNvPr id="4" name="Title Placeholder 1">
            <a:extLst>
              <a:ext uri="{FF2B5EF4-FFF2-40B4-BE49-F238E27FC236}">
                <a16:creationId xmlns:a16="http://schemas.microsoft.com/office/drawing/2014/main" id="{E95B4DF4-A5C9-A471-432B-B30E0B853E09}"/>
              </a:ext>
            </a:extLst>
          </p:cNvPr>
          <p:cNvSpPr txBox="1">
            <a:spLocks noGrp="1"/>
          </p:cNvSpPr>
          <p:nvPr>
            <p:ph type="title"/>
          </p:nvPr>
        </p:nvSpPr>
        <p:spPr>
          <a:xfrm>
            <a:off x="908776" y="590373"/>
            <a:ext cx="10202244" cy="132588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5" name="Text Placeholder 2">
            <a:extLst>
              <a:ext uri="{FF2B5EF4-FFF2-40B4-BE49-F238E27FC236}">
                <a16:creationId xmlns:a16="http://schemas.microsoft.com/office/drawing/2014/main" id="{7B2F466C-928F-B1C7-80C1-52F35B3BAFE5}"/>
              </a:ext>
            </a:extLst>
          </p:cNvPr>
          <p:cNvSpPr txBox="1">
            <a:spLocks noGrp="1"/>
          </p:cNvSpPr>
          <p:nvPr>
            <p:ph type="body" idx="1"/>
          </p:nvPr>
        </p:nvSpPr>
        <p:spPr>
          <a:xfrm>
            <a:off x="918825" y="1916262"/>
            <a:ext cx="10192195" cy="4133481"/>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A3499745-8862-0698-326D-4B53CF4DDB32}"/>
              </a:ext>
            </a:extLst>
          </p:cNvPr>
          <p:cNvSpPr txBox="1">
            <a:spLocks noGrp="1"/>
          </p:cNvSpPr>
          <p:nvPr>
            <p:ph type="dt" sz="half" idx="2"/>
          </p:nvPr>
        </p:nvSpPr>
        <p:spPr>
          <a:xfrm>
            <a:off x="9016998" y="6433206"/>
            <a:ext cx="2374148" cy="367844"/>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050" b="0" i="0" u="none" strike="noStrike" kern="1200" cap="none" spc="50" baseline="0">
                <a:solidFill>
                  <a:srgbClr val="FFFFFF"/>
                </a:solidFill>
                <a:uFillTx/>
                <a:latin typeface="Arial Nova Light"/>
              </a:defRPr>
            </a:lvl1pPr>
          </a:lstStyle>
          <a:p>
            <a:pPr lvl="0"/>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marL="0" marR="0" lvl="0" indent="0" algn="l" defTabSz="914400" rtl="0" fontAlgn="auto" hangingPunct="1">
        <a:lnSpc>
          <a:spcPct val="90000"/>
        </a:lnSpc>
        <a:spcBef>
          <a:spcPts val="0"/>
        </a:spcBef>
        <a:spcAft>
          <a:spcPts val="0"/>
        </a:spcAft>
        <a:buNone/>
        <a:tabLst/>
        <a:defRPr lang="en-US" sz="4000" b="0" i="0" u="none" strike="noStrike" kern="1200" cap="none" spc="0" baseline="0">
          <a:solidFill>
            <a:srgbClr val="18818C"/>
          </a:solidFill>
          <a:uFillTx/>
          <a:latin typeface="Elephant"/>
        </a:defRPr>
      </a:lvl1pPr>
    </p:titleStyle>
    <p:bodyStyle>
      <a:lvl1pPr marL="228600" marR="0" lvl="0" indent="-228600" algn="l" defTabSz="914400" rtl="0" fontAlgn="auto" hangingPunct="1">
        <a:lnSpc>
          <a:spcPct val="120000"/>
        </a:lnSpc>
        <a:spcBef>
          <a:spcPts val="1000"/>
        </a:spcBef>
        <a:spcAft>
          <a:spcPts val="0"/>
        </a:spcAft>
        <a:buClr>
          <a:srgbClr val="F48E7C"/>
        </a:buClr>
        <a:buSzPct val="100000"/>
        <a:buFont typeface="Arial" pitchFamily="34"/>
        <a:buChar char="•"/>
        <a:tabLst/>
        <a:defRPr lang="en-US" sz="2000" b="0" i="0" u="none" strike="noStrike" kern="1200" cap="none" spc="0" baseline="0">
          <a:solidFill>
            <a:srgbClr val="09283F"/>
          </a:solidFill>
          <a:uFillTx/>
          <a:latin typeface="Arial Nova Light"/>
        </a:defRPr>
      </a:lvl1pPr>
      <a:lvl2pPr marL="685800" marR="0" lvl="1" indent="-228600" algn="l" defTabSz="914400" rtl="0" fontAlgn="auto" hangingPunct="1">
        <a:lnSpc>
          <a:spcPct val="120000"/>
        </a:lnSpc>
        <a:spcBef>
          <a:spcPts val="500"/>
        </a:spcBef>
        <a:spcAft>
          <a:spcPts val="0"/>
        </a:spcAft>
        <a:buClr>
          <a:srgbClr val="F48E7C"/>
        </a:buClr>
        <a:buSzPct val="100000"/>
        <a:buFont typeface="Arial" pitchFamily="34"/>
        <a:buChar char="•"/>
        <a:tabLst/>
        <a:defRPr lang="en-US" sz="1800" b="0" i="0" u="none" strike="noStrike" kern="1200" cap="none" spc="0" baseline="0">
          <a:solidFill>
            <a:srgbClr val="09283F"/>
          </a:solidFill>
          <a:uFillTx/>
          <a:latin typeface="Arial Nova Light"/>
        </a:defRPr>
      </a:lvl2pPr>
      <a:lvl3pPr marL="1143000" marR="0" lvl="2" indent="-228600" algn="l" defTabSz="914400" rtl="0" fontAlgn="auto" hangingPunct="1">
        <a:lnSpc>
          <a:spcPct val="120000"/>
        </a:lnSpc>
        <a:spcBef>
          <a:spcPts val="500"/>
        </a:spcBef>
        <a:spcAft>
          <a:spcPts val="0"/>
        </a:spcAft>
        <a:buClr>
          <a:srgbClr val="F48E7C"/>
        </a:buClr>
        <a:buSzPct val="100000"/>
        <a:buFont typeface="Arial" pitchFamily="34"/>
        <a:buChar char="•"/>
        <a:tabLst/>
        <a:defRPr lang="en-US" sz="1600" b="0" i="0" u="none" strike="noStrike" kern="1200" cap="none" spc="0" baseline="0">
          <a:solidFill>
            <a:srgbClr val="09283F"/>
          </a:solidFill>
          <a:uFillTx/>
          <a:latin typeface="Arial Nova Light"/>
        </a:defRPr>
      </a:lvl3pPr>
      <a:lvl4pPr marL="1600200" marR="0" lvl="3" indent="-228600" algn="l" defTabSz="914400" rtl="0" fontAlgn="auto" hangingPunct="1">
        <a:lnSpc>
          <a:spcPct val="120000"/>
        </a:lnSpc>
        <a:spcBef>
          <a:spcPts val="500"/>
        </a:spcBef>
        <a:spcAft>
          <a:spcPts val="0"/>
        </a:spcAft>
        <a:buClr>
          <a:srgbClr val="F48E7C"/>
        </a:buClr>
        <a:buSzPct val="100000"/>
        <a:buFont typeface="Arial" pitchFamily="34"/>
        <a:buChar char="•"/>
        <a:tabLst/>
        <a:defRPr lang="en-US" sz="1400" b="0" i="0" u="none" strike="noStrike" kern="1200" cap="none" spc="0" baseline="0">
          <a:solidFill>
            <a:srgbClr val="09283F"/>
          </a:solidFill>
          <a:uFillTx/>
          <a:latin typeface="Arial Nova Light"/>
        </a:defRPr>
      </a:lvl4pPr>
      <a:lvl5pPr marL="2057400" marR="0" lvl="4" indent="-228600" algn="l" defTabSz="914400" rtl="0" fontAlgn="auto" hangingPunct="1">
        <a:lnSpc>
          <a:spcPct val="120000"/>
        </a:lnSpc>
        <a:spcBef>
          <a:spcPts val="500"/>
        </a:spcBef>
        <a:spcAft>
          <a:spcPts val="0"/>
        </a:spcAft>
        <a:buClr>
          <a:srgbClr val="F48E7C"/>
        </a:buClr>
        <a:buSzPct val="100000"/>
        <a:buFont typeface="Arial" pitchFamily="34"/>
        <a:buChar char="•"/>
        <a:tabLst/>
        <a:defRPr lang="en-US" sz="1400" b="0" i="0" u="none" strike="noStrike" kern="1200" cap="none" spc="0" baseline="0">
          <a:solidFill>
            <a:srgbClr val="09283F"/>
          </a:solidFill>
          <a:uFillTx/>
          <a:latin typeface="Arial Nova Ligh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0.png"/><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jpeg"/><Relationship Id="rId1" Type="http://schemas.openxmlformats.org/officeDocument/2006/relationships/slideLayout" Target="../slideLayouts/slideLayout1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181">
    <p:bg>
      <p:bgPr>
        <a:solidFill>
          <a:srgbClr val="9FCEF1"/>
        </a:solidFill>
        <a:effectLst/>
      </p:bgPr>
    </p:bg>
    <p:spTree>
      <p:nvGrpSpPr>
        <p:cNvPr id="1" name=""/>
        <p:cNvGrpSpPr/>
        <p:nvPr/>
      </p:nvGrpSpPr>
      <p:grpSpPr>
        <a:xfrm>
          <a:off x="0" y="0"/>
          <a:ext cx="0" cy="0"/>
          <a:chOff x="0" y="0"/>
          <a:chExt cx="0" cy="0"/>
        </a:xfrm>
      </p:grpSpPr>
      <p:pic>
        <p:nvPicPr>
          <p:cNvPr id="1026" name="Picture 2" descr="Λογότυπος - Πανεπιστήμιο Πατρών">
            <a:extLst>
              <a:ext uri="{FF2B5EF4-FFF2-40B4-BE49-F238E27FC236}">
                <a16:creationId xmlns:a16="http://schemas.microsoft.com/office/drawing/2014/main" id="{5E00AE66-E501-F081-9A3A-CBF8A04AD29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3014086" y="85344"/>
            <a:ext cx="5632704" cy="1966702"/>
          </a:xfrm>
          <a:prstGeom prst="rect">
            <a:avLst/>
          </a:prstGeom>
          <a:solidFill>
            <a:schemeClr val="accent1"/>
          </a:solidFill>
          <a:effectLst>
            <a:glow>
              <a:schemeClr val="accent1">
                <a:alpha val="52000"/>
              </a:schemeClr>
            </a:glow>
            <a:outerShdw blurRad="50800" dist="50800" dir="5400000" sx="1000" sy="1000" algn="ctr" rotWithShape="0">
              <a:srgbClr val="000000"/>
            </a:outerShdw>
            <a:reflection endPos="0" dir="5400000" sy="-100000" algn="bl" rotWithShape="0"/>
            <a:softEdge rad="127000"/>
          </a:effectLst>
        </p:spPr>
      </p:pic>
      <p:sp>
        <p:nvSpPr>
          <p:cNvPr id="2" name="Title 1">
            <a:extLst>
              <a:ext uri="{FF2B5EF4-FFF2-40B4-BE49-F238E27FC236}">
                <a16:creationId xmlns:a16="http://schemas.microsoft.com/office/drawing/2014/main" id="{3A8E505D-3342-1004-1ED9-382EA8E50669}"/>
              </a:ext>
            </a:extLst>
          </p:cNvPr>
          <p:cNvSpPr txBox="1">
            <a:spLocks noGrp="1"/>
          </p:cNvSpPr>
          <p:nvPr>
            <p:ph type="title"/>
          </p:nvPr>
        </p:nvSpPr>
        <p:spPr>
          <a:xfrm>
            <a:off x="764273" y="2393422"/>
            <a:ext cx="10132330" cy="2720566"/>
          </a:xfrm>
        </p:spPr>
        <p:txBody>
          <a:bodyPr>
            <a:normAutofit fontScale="90000"/>
          </a:bodyPr>
          <a:lstStyle/>
          <a:p>
            <a:pPr lvl="0"/>
            <a:r>
              <a:rPr lang="en-US" dirty="0"/>
              <a:t> </a:t>
            </a:r>
            <a:r>
              <a:rPr lang="en-US" b="1" dirty="0" err="1">
                <a:solidFill>
                  <a:srgbClr val="000000"/>
                </a:solidFill>
                <a:latin typeface="Times New Roman" panose="02020603050405020304" pitchFamily="18" charset="0"/>
                <a:cs typeface="Times New Roman" panose="02020603050405020304" pitchFamily="18" charset="0"/>
              </a:rPr>
              <a:t>Αν</a:t>
            </a:r>
            <a:r>
              <a:rPr lang="en-US" b="1" dirty="0">
                <a:solidFill>
                  <a:srgbClr val="000000"/>
                </a:solidFill>
                <a:latin typeface="Times New Roman" panose="02020603050405020304" pitchFamily="18" charset="0"/>
                <a:cs typeface="Times New Roman" panose="02020603050405020304" pitchFamily="18" charset="0"/>
              </a:rPr>
              <a:t>αγνώριση μουσικού είδους με τεχνικές μηχανικής μάθησης</a:t>
            </a:r>
            <a:br>
              <a:rPr lang="en-US" b="1" dirty="0">
                <a:solidFill>
                  <a:srgbClr val="000000"/>
                </a:solidFill>
                <a:cs typeface="Times New Roman"/>
              </a:rPr>
            </a:br>
            <a:br>
              <a:rPr lang="en-US" b="1" dirty="0">
                <a:solidFill>
                  <a:srgbClr val="000000"/>
                </a:solidFill>
                <a:cs typeface="Times New Roman"/>
              </a:rPr>
            </a:br>
            <a:endParaRPr lang="en-US" dirty="0"/>
          </a:p>
        </p:txBody>
      </p:sp>
      <p:sp>
        <p:nvSpPr>
          <p:cNvPr id="5" name="TextBox 4">
            <a:extLst>
              <a:ext uri="{FF2B5EF4-FFF2-40B4-BE49-F238E27FC236}">
                <a16:creationId xmlns:a16="http://schemas.microsoft.com/office/drawing/2014/main" id="{606C1C48-AD46-E607-5948-6C0B2AA9FEBA}"/>
              </a:ext>
            </a:extLst>
          </p:cNvPr>
          <p:cNvSpPr txBox="1"/>
          <p:nvPr/>
        </p:nvSpPr>
        <p:spPr>
          <a:xfrm>
            <a:off x="6095998" y="4137434"/>
            <a:ext cx="4445252" cy="400110"/>
          </a:xfrm>
          <a:prstGeom prst="rect">
            <a:avLst/>
          </a:prstGeom>
          <a:noFill/>
        </p:spPr>
        <p:txBody>
          <a:bodyPr wrap="square" rtlCol="0">
            <a:spAutoFit/>
          </a:bodyPr>
          <a:lstStyle/>
          <a:p>
            <a:r>
              <a:rPr lang="el-GR" sz="2000" i="1" dirty="0"/>
              <a:t>Εμμανουήλ Πιτσιγαυδάκης 1054405</a:t>
            </a:r>
            <a:endParaRPr lang="en-US" sz="2000" i="1" dirty="0">
              <a:latin typeface="Elephant" panose="020209040905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a:extLst>
              <a:ext uri="{FF2B5EF4-FFF2-40B4-BE49-F238E27FC236}">
                <a16:creationId xmlns:a16="http://schemas.microsoft.com/office/drawing/2014/main" id="{22D5ADC3-7677-9CC9-44AE-0303ED00B301}"/>
              </a:ext>
            </a:extLst>
          </p:cNvPr>
          <p:cNvSpPr txBox="1">
            <a:spLocks noGrp="1"/>
          </p:cNvSpPr>
          <p:nvPr>
            <p:ph type="title"/>
          </p:nvPr>
        </p:nvSpPr>
        <p:spPr>
          <a:xfrm>
            <a:off x="2108200" y="0"/>
            <a:ext cx="8953500" cy="1206500"/>
          </a:xfrm>
        </p:spPr>
        <p:txBody>
          <a:bodyPr vert="horz" wrap="square" lIns="91440" tIns="45720" rIns="91440" bIns="45720" anchor="ctr" anchorCtr="0" compatLnSpc="1">
            <a:normAutofit/>
          </a:bodyPr>
          <a:lstStyle/>
          <a:p>
            <a:r>
              <a:rPr lang="en-US" b="0" i="0" u="none" strike="noStrike" kern="1200" cap="none" spc="0" baseline="0" dirty="0">
                <a:uFillTx/>
                <a:latin typeface="Elephant"/>
              </a:rPr>
              <a:t>Επαναλαμβαν</a:t>
            </a:r>
            <a:r>
              <a:rPr lang="el-GR" dirty="0"/>
              <a:t>ό</a:t>
            </a:r>
            <a:r>
              <a:rPr lang="en-US" b="0" i="0" u="none" strike="noStrike" kern="1200" cap="none" spc="0" baseline="0" dirty="0" err="1">
                <a:uFillTx/>
                <a:latin typeface="Elephant"/>
              </a:rPr>
              <a:t>μεν</a:t>
            </a:r>
            <a:r>
              <a:rPr lang="en-US" b="0" i="0" u="none" strike="noStrike" kern="1200" cap="none" spc="0" baseline="0" dirty="0">
                <a:uFillTx/>
                <a:latin typeface="Elephant"/>
              </a:rPr>
              <a:t>α Νευρωνικά Δίκτυα</a:t>
            </a:r>
          </a:p>
        </p:txBody>
      </p:sp>
      <mc:AlternateContent xmlns:mc="http://schemas.openxmlformats.org/markup-compatibility/2006" xmlns:a14="http://schemas.microsoft.com/office/drawing/2010/main">
        <mc:Choice Requires="a14">
          <p:sp>
            <p:nvSpPr>
              <p:cNvPr id="5" name="Slide Number Placeholder 2">
                <a:extLst>
                  <a:ext uri="{FF2B5EF4-FFF2-40B4-BE49-F238E27FC236}">
                    <a16:creationId xmlns:a16="http://schemas.microsoft.com/office/drawing/2014/main" id="{9EF0198E-8527-B5FB-A87A-257124E63C9D}"/>
                  </a:ext>
                </a:extLst>
              </p:cNvPr>
              <p:cNvSpPr txBox="1"/>
              <p:nvPr/>
            </p:nvSpPr>
            <p:spPr>
              <a:xfrm>
                <a:off x="2228850" y="926465"/>
                <a:ext cx="9390555" cy="5415777"/>
              </a:xfrm>
              <a:prstGeom prst="rect">
                <a:avLst/>
              </a:prstGeom>
              <a:noFill/>
              <a:ln>
                <a:noFill/>
              </a:ln>
            </p:spPr>
            <p:txBody>
              <a:bodyPr vert="horz" wrap="square" lIns="91440" tIns="45720" rIns="91440" bIns="45720" anchor="t" anchorCtr="0" compatLnSpc="1">
                <a:normAutofit lnSpcReduction="10000"/>
              </a:bodyPr>
              <a:lstStyle/>
              <a:p>
                <a:pPr marL="228600" lvl="0" indent="-228600">
                  <a:lnSpc>
                    <a:spcPct val="120000"/>
                  </a:lnSpc>
                  <a:spcAft>
                    <a:spcPts val="600"/>
                  </a:spcAft>
                  <a:buClr>
                    <a:srgbClr val="000000"/>
                  </a:buClr>
                  <a:buSzPct val="100000"/>
                  <a:buFont typeface="Arial" pitchFamily="34"/>
                  <a:buChar char="•"/>
                  <a:defRPr sz="1800" b="0" i="0" u="none" strike="noStrike" kern="0" cap="none" spc="0" baseline="0">
                    <a:solidFill>
                      <a:srgbClr val="000000"/>
                    </a:solidFill>
                    <a:uFillTx/>
                  </a:defRPr>
                </a:pPr>
                <a:r>
                  <a:rPr lang="el-GR" sz="1800" b="0" i="0" u="none" strike="noStrike" dirty="0">
                    <a:solidFill>
                      <a:schemeClr val="tx1"/>
                    </a:solidFill>
                    <a:effectLst/>
                    <a:latin typeface="Times New Roman" panose="02020603050405020304" pitchFamily="18" charset="0"/>
                  </a:rPr>
                  <a:t>Τα RNN κύτταρα διαθέτουν μια μορφή επανάληψης στην δομή τους </a:t>
                </a:r>
                <a:r>
                  <a:rPr lang="en-US" sz="1800" b="0" i="0" u="none" strike="noStrike" dirty="0">
                    <a:solidFill>
                      <a:schemeClr val="tx1"/>
                    </a:solidFill>
                    <a:effectLst/>
                    <a:latin typeface="Times New Roman" panose="02020603050405020304" pitchFamily="18" charset="0"/>
                  </a:rPr>
                  <a:t>.</a:t>
                </a:r>
              </a:p>
              <a:p>
                <a:pPr marL="228600" lvl="0" indent="-228600">
                  <a:lnSpc>
                    <a:spcPct val="120000"/>
                  </a:lnSpc>
                  <a:spcAft>
                    <a:spcPts val="600"/>
                  </a:spcAft>
                  <a:buClr>
                    <a:srgbClr val="000000"/>
                  </a:buClr>
                  <a:buSzPct val="100000"/>
                  <a:buFont typeface="Arial" pitchFamily="34"/>
                  <a:buChar char="•"/>
                  <a:defRPr sz="1800" b="0" i="0" u="none" strike="noStrike" kern="0" cap="none" spc="0" baseline="0">
                    <a:solidFill>
                      <a:srgbClr val="000000"/>
                    </a:solidFill>
                    <a:uFillTx/>
                  </a:defRPr>
                </a:pPr>
                <a:r>
                  <a:rPr lang="el-GR" dirty="0">
                    <a:solidFill>
                      <a:schemeClr val="tx1"/>
                    </a:solidFill>
                    <a:latin typeface="Times New Roman" panose="02020603050405020304" pitchFamily="18" charset="0"/>
                  </a:rPr>
                  <a:t>Η</a:t>
                </a:r>
                <a14:m>
                  <m:oMath xmlns:m="http://schemas.openxmlformats.org/officeDocument/2006/math">
                    <m:r>
                      <a:rPr lang="el-GR" i="1" dirty="0" smtClean="0">
                        <a:solidFill>
                          <a:schemeClr val="tx1"/>
                        </a:solidFill>
                        <a:latin typeface="Cambria Math" panose="02040503050406030204" pitchFamily="18" charset="0"/>
                      </a:rPr>
                      <m:t> </m:t>
                    </m:r>
                    <m:r>
                      <a:rPr lang="en-US" i="1" dirty="0" err="1" smtClean="0">
                        <a:solidFill>
                          <a:schemeClr val="tx1"/>
                        </a:solidFill>
                        <a:latin typeface="Cambria Math" panose="02040503050406030204" pitchFamily="18" charset="0"/>
                      </a:rPr>
                      <m:t>𝑥𝑡</m:t>
                    </m:r>
                    <m:r>
                      <a:rPr lang="en-US" i="1" dirty="0" smtClean="0">
                        <a:solidFill>
                          <a:schemeClr val="tx1"/>
                        </a:solidFill>
                        <a:latin typeface="Cambria Math" panose="02040503050406030204" pitchFamily="18" charset="0"/>
                      </a:rPr>
                      <m:t> </m:t>
                    </m:r>
                  </m:oMath>
                </a14:m>
                <a:r>
                  <a:rPr lang="el-GR" dirty="0">
                    <a:solidFill>
                      <a:schemeClr val="tx1"/>
                    </a:solidFill>
                    <a:latin typeface="Times New Roman" panose="02020603050405020304" pitchFamily="18" charset="0"/>
                  </a:rPr>
                  <a:t>είναι η είσοδός τους και η έξοδος τους είναι η </a:t>
                </a:r>
                <a14:m>
                  <m:oMath xmlns:m="http://schemas.openxmlformats.org/officeDocument/2006/math">
                    <m:r>
                      <a:rPr lang="en-US" i="1" dirty="0" smtClean="0">
                        <a:solidFill>
                          <a:schemeClr val="tx1"/>
                        </a:solidFill>
                        <a:latin typeface="Cambria Math" panose="02040503050406030204" pitchFamily="18" charset="0"/>
                      </a:rPr>
                      <m:t>𝑜𝑡</m:t>
                    </m:r>
                  </m:oMath>
                </a14:m>
                <a:r>
                  <a:rPr lang="en-US" dirty="0">
                    <a:solidFill>
                      <a:schemeClr val="tx1"/>
                    </a:solidFill>
                    <a:latin typeface="Times New Roman" panose="02020603050405020304" pitchFamily="18" charset="0"/>
                  </a:rPr>
                  <a:t>.</a:t>
                </a:r>
                <a:endParaRPr lang="el-GR" dirty="0">
                  <a:solidFill>
                    <a:schemeClr val="tx1"/>
                  </a:solidFill>
                  <a:latin typeface="Times New Roman" panose="02020603050405020304" pitchFamily="18" charset="0"/>
                </a:endParaRPr>
              </a:p>
              <a:p>
                <a:pPr marL="228600" lvl="0" indent="-228600">
                  <a:lnSpc>
                    <a:spcPct val="120000"/>
                  </a:lnSpc>
                  <a:spcAft>
                    <a:spcPts val="600"/>
                  </a:spcAft>
                  <a:buClr>
                    <a:srgbClr val="000000"/>
                  </a:buClr>
                  <a:buSzPct val="100000"/>
                  <a:buFont typeface="Arial" pitchFamily="34"/>
                  <a:buChar char="•"/>
                  <a:defRPr sz="1800" b="0" i="0" u="none" strike="noStrike" kern="0" cap="none" spc="0" baseline="0">
                    <a:solidFill>
                      <a:srgbClr val="000000"/>
                    </a:solidFill>
                    <a:uFillTx/>
                  </a:defRPr>
                </a:pPr>
                <a:r>
                  <a:rPr lang="el-GR" sz="1800" b="0" i="0" u="none" strike="noStrike" dirty="0">
                    <a:solidFill>
                      <a:schemeClr val="tx1"/>
                    </a:solidFill>
                    <a:effectLst/>
                    <a:latin typeface="Times New Roman" panose="02020603050405020304" pitchFamily="18" charset="0"/>
                  </a:rPr>
                  <a:t>Δέχονται μια παραπάνω είσοδο, η οποία είναι </a:t>
                </a:r>
                <a:r>
                  <a:rPr lang="el-GR" dirty="0">
                    <a:solidFill>
                      <a:schemeClr val="tx1"/>
                    </a:solidFill>
                    <a:latin typeface="Times New Roman" panose="02020603050405020304" pitchFamily="18" charset="0"/>
                  </a:rPr>
                  <a:t>η έξοδος </a:t>
                </a:r>
                <a14:m>
                  <m:oMath xmlns:m="http://schemas.openxmlformats.org/officeDocument/2006/math">
                    <m:r>
                      <a:rPr lang="en-US" i="1" dirty="0" smtClean="0">
                        <a:solidFill>
                          <a:schemeClr val="tx1"/>
                        </a:solidFill>
                        <a:latin typeface="Cambria Math" panose="02040503050406030204" pitchFamily="18" charset="0"/>
                      </a:rPr>
                      <m:t>h𝑡</m:t>
                    </m:r>
                    <m:r>
                      <a:rPr lang="el-GR" i="1" dirty="0" smtClean="0">
                        <a:solidFill>
                          <a:schemeClr val="tx1"/>
                        </a:solidFill>
                        <a:latin typeface="Cambria Math" panose="02040503050406030204" pitchFamily="18" charset="0"/>
                      </a:rPr>
                      <m:t>−1 </m:t>
                    </m:r>
                  </m:oMath>
                </a14:m>
                <a:r>
                  <a:rPr lang="el-GR" dirty="0">
                    <a:solidFill>
                      <a:schemeClr val="tx1"/>
                    </a:solidFill>
                    <a:latin typeface="Times New Roman" panose="02020603050405020304" pitchFamily="18" charset="0"/>
                  </a:rPr>
                  <a:t>του προηγούμενου χρονικού διαστήματος</a:t>
                </a:r>
                <a:r>
                  <a:rPr lang="en-US" dirty="0">
                    <a:solidFill>
                      <a:schemeClr val="tx1"/>
                    </a:solidFill>
                    <a:latin typeface="Times New Roman" panose="02020603050405020304" pitchFamily="18" charset="0"/>
                  </a:rPr>
                  <a:t> </a:t>
                </a:r>
                <a:r>
                  <a:rPr lang="en-US" dirty="0">
                    <a:solidFill>
                      <a:srgbClr val="000000"/>
                    </a:solidFill>
                    <a:latin typeface="Times New Roman" panose="02020603050405020304" pitchFamily="18" charset="0"/>
                  </a:rPr>
                  <a:t>(</a:t>
                </a:r>
                <a:r>
                  <a:rPr lang="el-GR" dirty="0">
                    <a:solidFill>
                      <a:srgbClr val="000000"/>
                    </a:solidFill>
                    <a:latin typeface="Times New Roman" panose="02020603050405020304" pitchFamily="18" charset="0"/>
                  </a:rPr>
                  <a:t>είναι ίση με </a:t>
                </a:r>
                <a:r>
                  <a:rPr lang="el-GR" sz="1800" b="0" i="0" u="none" strike="noStrike" dirty="0">
                    <a:solidFill>
                      <a:srgbClr val="000000"/>
                    </a:solidFill>
                    <a:effectLst/>
                    <a:latin typeface="Times New Roman" panose="02020603050405020304" pitchFamily="18" charset="0"/>
                  </a:rPr>
                  <a:t>τ</a:t>
                </a:r>
                <a14:m>
                  <m:oMath xmlns:m="http://schemas.openxmlformats.org/officeDocument/2006/math">
                    <m:r>
                      <m:rPr>
                        <m:sty m:val="p"/>
                      </m:rPr>
                      <a:rPr lang="el-GR" sz="1800" b="0" i="0" u="none" strike="noStrike" dirty="0" smtClean="0">
                        <a:solidFill>
                          <a:srgbClr val="000000"/>
                        </a:solidFill>
                        <a:effectLst/>
                        <a:latin typeface="Cambria Math" panose="02040503050406030204" pitchFamily="18" charset="0"/>
                      </a:rPr>
                      <m:t>ην</m:t>
                    </m:r>
                    <m:r>
                      <a:rPr lang="el-GR" sz="1800" b="0" i="0" u="none" strike="noStrike" dirty="0" smtClean="0">
                        <a:solidFill>
                          <a:srgbClr val="000000"/>
                        </a:solidFill>
                        <a:effectLst/>
                        <a:latin typeface="Cambria Math" panose="02040503050406030204" pitchFamily="18" charset="0"/>
                      </a:rPr>
                      <m:t> </m:t>
                    </m:r>
                    <m:r>
                      <a:rPr lang="en-US" sz="1800" b="0" i="1" u="none" strike="noStrike" dirty="0" smtClean="0">
                        <a:solidFill>
                          <a:srgbClr val="000000"/>
                        </a:solidFill>
                        <a:effectLst/>
                        <a:latin typeface="Cambria Math" panose="02040503050406030204" pitchFamily="18" charset="0"/>
                      </a:rPr>
                      <m:t>𝑜𝑡</m:t>
                    </m:r>
                    <m:r>
                      <a:rPr lang="el-GR" sz="1800" b="0" i="1" u="none" strike="noStrike" dirty="0" smtClean="0">
                        <a:solidFill>
                          <a:srgbClr val="000000"/>
                        </a:solidFill>
                        <a:effectLst/>
                        <a:latin typeface="Cambria Math" panose="02040503050406030204" pitchFamily="18" charset="0"/>
                      </a:rPr>
                      <m:t>−1</m:t>
                    </m:r>
                    <m:r>
                      <a:rPr lang="en-US" sz="1800" b="0" i="1" u="none" strike="noStrike" dirty="0" smtClean="0">
                        <a:solidFill>
                          <a:srgbClr val="000000"/>
                        </a:solidFill>
                        <a:effectLst/>
                        <a:latin typeface="Cambria Math" panose="02040503050406030204" pitchFamily="18" charset="0"/>
                      </a:rPr>
                      <m:t> </m:t>
                    </m:r>
                  </m:oMath>
                </a14:m>
                <a:r>
                  <a:rPr lang="el-GR" dirty="0">
                    <a:solidFill>
                      <a:srgbClr val="000000"/>
                    </a:solidFill>
                    <a:latin typeface="Times New Roman" panose="02020603050405020304" pitchFamily="18" charset="0"/>
                  </a:rPr>
                  <a:t>στα απλά </a:t>
                </a:r>
                <a:r>
                  <a:rPr lang="en-US" dirty="0">
                    <a:solidFill>
                      <a:srgbClr val="000000"/>
                    </a:solidFill>
                    <a:latin typeface="Times New Roman" panose="02020603050405020304" pitchFamily="18" charset="0"/>
                  </a:rPr>
                  <a:t>RNN</a:t>
                </a:r>
                <a:r>
                  <a:rPr lang="el-GR" dirty="0">
                    <a:solidFill>
                      <a:srgbClr val="000000"/>
                    </a:solidFill>
                    <a:latin typeface="Times New Roman" panose="02020603050405020304" pitchFamily="18" charset="0"/>
                  </a:rPr>
                  <a:t>)</a:t>
                </a:r>
              </a:p>
              <a:p>
                <a:pPr lvl="0">
                  <a:lnSpc>
                    <a:spcPct val="120000"/>
                  </a:lnSpc>
                  <a:spcAft>
                    <a:spcPts val="600"/>
                  </a:spcAft>
                  <a:buClr>
                    <a:srgbClr val="000000"/>
                  </a:buClr>
                  <a:buSzPct val="100000"/>
                  <a:defRPr sz="1800" b="0" i="0" u="none" strike="noStrike" kern="0" cap="none" spc="0" baseline="0">
                    <a:solidFill>
                      <a:srgbClr val="000000"/>
                    </a:solidFill>
                    <a:uFillTx/>
                  </a:defRPr>
                </a:pPr>
                <a:endParaRPr lang="el-GR" dirty="0">
                  <a:solidFill>
                    <a:srgbClr val="000000"/>
                  </a:solidFill>
                  <a:latin typeface="Times New Roman" panose="02020603050405020304" pitchFamily="18" charset="0"/>
                </a:endParaRPr>
              </a:p>
              <a:p>
                <a:pPr marL="228600" lvl="0" indent="-228600">
                  <a:lnSpc>
                    <a:spcPct val="120000"/>
                  </a:lnSpc>
                  <a:spcAft>
                    <a:spcPts val="600"/>
                  </a:spcAft>
                  <a:buClr>
                    <a:srgbClr val="000000"/>
                  </a:buClr>
                  <a:buSzPct val="100000"/>
                  <a:buFont typeface="Arial" pitchFamily="34"/>
                  <a:buChar char="•"/>
                  <a:defRPr sz="1800" b="0" i="0" u="none" strike="noStrike" kern="0" cap="none" spc="0" baseline="0">
                    <a:solidFill>
                      <a:srgbClr val="000000"/>
                    </a:solidFill>
                    <a:uFillTx/>
                  </a:defRPr>
                </a:pPr>
                <a:endParaRPr lang="el-GR" dirty="0">
                  <a:solidFill>
                    <a:srgbClr val="000000"/>
                  </a:solidFill>
                  <a:latin typeface="Times New Roman" panose="02020603050405020304" pitchFamily="18" charset="0"/>
                </a:endParaRPr>
              </a:p>
              <a:p>
                <a:pPr marL="228600" lvl="0" indent="-228600">
                  <a:lnSpc>
                    <a:spcPct val="120000"/>
                  </a:lnSpc>
                  <a:spcAft>
                    <a:spcPts val="600"/>
                  </a:spcAft>
                  <a:buClr>
                    <a:srgbClr val="000000"/>
                  </a:buClr>
                  <a:buSzPct val="100000"/>
                  <a:buFont typeface="Arial" pitchFamily="34"/>
                  <a:buChar char="•"/>
                  <a:defRPr sz="1800" b="0" i="0" u="none" strike="noStrike" kern="0" cap="none" spc="0" baseline="0">
                    <a:solidFill>
                      <a:srgbClr val="000000"/>
                    </a:solidFill>
                    <a:uFillTx/>
                  </a:defRPr>
                </a:pPr>
                <a:endParaRPr lang="el-GR" dirty="0">
                  <a:solidFill>
                    <a:srgbClr val="000000"/>
                  </a:solidFill>
                  <a:latin typeface="Times New Roman" panose="02020603050405020304" pitchFamily="18" charset="0"/>
                </a:endParaRPr>
              </a:p>
              <a:p>
                <a:pPr marL="228600" lvl="0" indent="-228600">
                  <a:lnSpc>
                    <a:spcPct val="120000"/>
                  </a:lnSpc>
                  <a:spcAft>
                    <a:spcPts val="600"/>
                  </a:spcAft>
                  <a:buClr>
                    <a:srgbClr val="000000"/>
                  </a:buClr>
                  <a:buSzPct val="100000"/>
                  <a:buFont typeface="Arial" pitchFamily="34"/>
                  <a:buChar char="•"/>
                  <a:defRPr sz="1800" b="0" i="0" u="none" strike="noStrike" kern="0" cap="none" spc="0" baseline="0">
                    <a:solidFill>
                      <a:srgbClr val="000000"/>
                    </a:solidFill>
                    <a:uFillTx/>
                  </a:defRPr>
                </a:pPr>
                <a:endParaRPr lang="el-GR" dirty="0">
                  <a:solidFill>
                    <a:srgbClr val="000000"/>
                  </a:solidFill>
                  <a:latin typeface="Times New Roman" panose="02020603050405020304" pitchFamily="18" charset="0"/>
                </a:endParaRPr>
              </a:p>
              <a:p>
                <a:pPr marL="228600" lvl="0" indent="-228600">
                  <a:lnSpc>
                    <a:spcPct val="120000"/>
                  </a:lnSpc>
                  <a:spcAft>
                    <a:spcPts val="600"/>
                  </a:spcAft>
                  <a:buClr>
                    <a:srgbClr val="000000"/>
                  </a:buClr>
                  <a:buSzPct val="100000"/>
                  <a:buFont typeface="Arial" pitchFamily="34"/>
                  <a:buChar char="•"/>
                  <a:defRPr sz="1800" b="0" i="0" u="none" strike="noStrike" kern="0" cap="none" spc="0" baseline="0">
                    <a:solidFill>
                      <a:srgbClr val="000000"/>
                    </a:solidFill>
                    <a:uFillTx/>
                  </a:defRPr>
                </a:pPr>
                <a:endParaRPr lang="el-GR" dirty="0">
                  <a:solidFill>
                    <a:srgbClr val="000000"/>
                  </a:solidFill>
                  <a:latin typeface="Times New Roman" panose="02020603050405020304" pitchFamily="18" charset="0"/>
                </a:endParaRPr>
              </a:p>
              <a:p>
                <a:pPr marL="228600" lvl="0" indent="-228600">
                  <a:lnSpc>
                    <a:spcPct val="120000"/>
                  </a:lnSpc>
                  <a:spcAft>
                    <a:spcPts val="600"/>
                  </a:spcAft>
                  <a:buClr>
                    <a:srgbClr val="000000"/>
                  </a:buClr>
                  <a:buSzPct val="100000"/>
                  <a:buFont typeface="Arial" pitchFamily="34"/>
                  <a:buChar char="•"/>
                  <a:defRPr sz="1800" b="0" i="0" u="none" strike="noStrike" kern="0" cap="none" spc="0" baseline="0">
                    <a:solidFill>
                      <a:srgbClr val="000000"/>
                    </a:solidFill>
                    <a:uFillTx/>
                  </a:defRPr>
                </a:pPr>
                <a:endParaRPr lang="el-GR" dirty="0">
                  <a:solidFill>
                    <a:srgbClr val="000000"/>
                  </a:solidFill>
                  <a:latin typeface="Times New Roman" panose="02020603050405020304" pitchFamily="18" charset="0"/>
                </a:endParaRPr>
              </a:p>
              <a:p>
                <a:pPr marL="285750" lvl="0" indent="-285750">
                  <a:lnSpc>
                    <a:spcPct val="120000"/>
                  </a:lnSpc>
                  <a:spcAft>
                    <a:spcPts val="600"/>
                  </a:spcAft>
                  <a:buClr>
                    <a:srgbClr val="000000"/>
                  </a:buClr>
                  <a:buSzPct val="100000"/>
                  <a:buFont typeface="Arial" panose="020B0604020202020204" pitchFamily="34" charset="0"/>
                  <a:buChar char="•"/>
                  <a:defRPr sz="1800" b="0" i="0" u="none" strike="noStrike" kern="0" cap="none" spc="0" baseline="0">
                    <a:solidFill>
                      <a:srgbClr val="000000"/>
                    </a:solidFill>
                    <a:uFillTx/>
                  </a:defRPr>
                </a:pPr>
                <a:endParaRPr lang="en-US" sz="1800" b="0" i="0" u="none" strike="noStrike" dirty="0">
                  <a:solidFill>
                    <a:srgbClr val="000000"/>
                  </a:solidFill>
                  <a:effectLst/>
                  <a:latin typeface="Times New Roman" panose="02020603050405020304" pitchFamily="18" charset="0"/>
                </a:endParaRPr>
              </a:p>
              <a:p>
                <a:pPr marL="285750" lvl="0" indent="-285750">
                  <a:lnSpc>
                    <a:spcPct val="120000"/>
                  </a:lnSpc>
                  <a:spcAft>
                    <a:spcPts val="600"/>
                  </a:spcAft>
                  <a:buClr>
                    <a:srgbClr val="000000"/>
                  </a:buClr>
                  <a:buSzPct val="100000"/>
                  <a:buFont typeface="Arial" panose="020B0604020202020204" pitchFamily="34" charset="0"/>
                  <a:buChar char="•"/>
                  <a:defRPr sz="1800" b="0" i="0" u="none" strike="noStrike" kern="0" cap="none" spc="0" baseline="0">
                    <a:solidFill>
                      <a:srgbClr val="000000"/>
                    </a:solidFill>
                    <a:uFillTx/>
                  </a:defRPr>
                </a:pPr>
                <a:r>
                  <a:rPr lang="el-GR" sz="1800" b="0" i="0" u="none" strike="noStrike" dirty="0">
                    <a:solidFill>
                      <a:srgbClr val="000000"/>
                    </a:solidFill>
                    <a:effectLst/>
                    <a:latin typeface="Times New Roman" panose="02020603050405020304" pitchFamily="18" charset="0"/>
                  </a:rPr>
                  <a:t> Η είσοδος </a:t>
                </a:r>
                <a14:m>
                  <m:oMath xmlns:m="http://schemas.openxmlformats.org/officeDocument/2006/math">
                    <m:r>
                      <a:rPr lang="el-GR" sz="1800" b="0" i="1" u="none" strike="noStrike" dirty="0" smtClean="0">
                        <a:solidFill>
                          <a:srgbClr val="000000"/>
                        </a:solidFill>
                        <a:effectLst/>
                        <a:latin typeface="Cambria Math" panose="02040503050406030204" pitchFamily="18" charset="0"/>
                      </a:rPr>
                      <m:t>𝑥𝑡</m:t>
                    </m:r>
                  </m:oMath>
                </a14:m>
                <a:r>
                  <a:rPr lang="el-GR" sz="1800" b="0" i="0" u="none" strike="noStrike" dirty="0">
                    <a:solidFill>
                      <a:srgbClr val="000000"/>
                    </a:solidFill>
                    <a:effectLst/>
                    <a:latin typeface="Times New Roman" panose="02020603050405020304" pitchFamily="18" charset="0"/>
                  </a:rPr>
                  <a:t> συνενώνεται με την </a:t>
                </a:r>
                <a14:m>
                  <m:oMath xmlns:m="http://schemas.openxmlformats.org/officeDocument/2006/math">
                    <m:r>
                      <a:rPr lang="el-GR" sz="1800" b="0" i="1" u="none" strike="noStrike" dirty="0" smtClean="0">
                        <a:solidFill>
                          <a:srgbClr val="000000"/>
                        </a:solidFill>
                        <a:effectLst/>
                        <a:latin typeface="Cambria Math" panose="02040503050406030204" pitchFamily="18" charset="0"/>
                      </a:rPr>
                      <m:t> </m:t>
                    </m:r>
                    <m:r>
                      <a:rPr lang="el-GR" sz="1800" b="0" i="1" u="none" strike="noStrike" dirty="0" smtClean="0">
                        <a:solidFill>
                          <a:srgbClr val="000000"/>
                        </a:solidFill>
                        <a:effectLst/>
                        <a:latin typeface="Cambria Math" panose="02040503050406030204" pitchFamily="18" charset="0"/>
                      </a:rPr>
                      <m:t>h𝑡</m:t>
                    </m:r>
                    <m:r>
                      <a:rPr lang="el-GR" sz="1800" b="0" i="1" u="none" strike="noStrike" dirty="0" smtClean="0">
                        <a:solidFill>
                          <a:srgbClr val="000000"/>
                        </a:solidFill>
                        <a:effectLst/>
                        <a:latin typeface="Cambria Math" panose="02040503050406030204" pitchFamily="18" charset="0"/>
                      </a:rPr>
                      <m:t>−1</m:t>
                    </m:r>
                  </m:oMath>
                </a14:m>
                <a:r>
                  <a:rPr lang="el-GR" sz="1800" b="0" i="0" u="none" strike="noStrike" dirty="0">
                    <a:solidFill>
                      <a:srgbClr val="000000"/>
                    </a:solidFill>
                    <a:effectLst/>
                    <a:latin typeface="Times New Roman" panose="02020603050405020304" pitchFamily="18" charset="0"/>
                  </a:rPr>
                  <a:t>, στο εσωτερικό του νευρώνα</a:t>
                </a:r>
                <a:r>
                  <a:rPr lang="el-GR" dirty="0">
                    <a:solidFill>
                      <a:srgbClr val="000000"/>
                    </a:solidFill>
                    <a:latin typeface="Times New Roman" panose="02020603050405020304" pitchFamily="18" charset="0"/>
                  </a:rPr>
                  <a:t> </a:t>
                </a:r>
                <a:r>
                  <a:rPr lang="el-GR" sz="1800" b="0" i="0" u="none" strike="noStrike" dirty="0">
                    <a:solidFill>
                      <a:srgbClr val="000000"/>
                    </a:solidFill>
                    <a:effectLst/>
                    <a:latin typeface="Times New Roman" panose="02020603050405020304" pitchFamily="18" charset="0"/>
                  </a:rPr>
                  <a:t>RNN. </a:t>
                </a:r>
                <a:endParaRPr lang="en-US" sz="1800" b="0" i="0" u="none" strike="noStrike" dirty="0">
                  <a:solidFill>
                    <a:srgbClr val="000000"/>
                  </a:solidFill>
                  <a:effectLst/>
                  <a:latin typeface="Times New Roman" panose="02020603050405020304" pitchFamily="18" charset="0"/>
                </a:endParaRPr>
              </a:p>
              <a:p>
                <a:pPr marL="285750" lvl="0" indent="-285750">
                  <a:lnSpc>
                    <a:spcPct val="120000"/>
                  </a:lnSpc>
                  <a:spcAft>
                    <a:spcPts val="600"/>
                  </a:spcAft>
                  <a:buClr>
                    <a:srgbClr val="000000"/>
                  </a:buClr>
                  <a:buSzPct val="100000"/>
                  <a:buFont typeface="Arial" panose="020B0604020202020204" pitchFamily="34" charset="0"/>
                  <a:buChar char="•"/>
                  <a:defRPr sz="1800" b="0" i="0" u="none" strike="noStrike" kern="0" cap="none" spc="0" baseline="0">
                    <a:solidFill>
                      <a:srgbClr val="000000"/>
                    </a:solidFill>
                    <a:uFillTx/>
                  </a:defRPr>
                </a:pPr>
                <a:r>
                  <a:rPr lang="el-GR" sz="1800" b="0" i="0" u="none" strike="noStrike" dirty="0">
                    <a:solidFill>
                      <a:srgbClr val="000000"/>
                    </a:solidFill>
                    <a:effectLst/>
                    <a:latin typeface="Times New Roman" panose="02020603050405020304" pitchFamily="18" charset="0"/>
                  </a:rPr>
                  <a:t>Έπειτα με το πέρασμα τους από την συναρτήση ενεργοποίησης tanh δινουν την </a:t>
                </a:r>
                <a:r>
                  <a:rPr lang="en-US" sz="1800" b="0" i="0" u="none" strike="noStrike" dirty="0" err="1">
                    <a:solidFill>
                      <a:srgbClr val="000000"/>
                    </a:solidFill>
                    <a:effectLst/>
                    <a:latin typeface="Times New Roman" panose="02020603050405020304" pitchFamily="18" charset="0"/>
                  </a:rPr>
                  <a:t>ot</a:t>
                </a:r>
                <a:r>
                  <a:rPr lang="en-US" dirty="0">
                    <a:solidFill>
                      <a:srgbClr val="000000"/>
                    </a:solidFill>
                    <a:latin typeface="Times New Roman" panose="02020603050405020304" pitchFamily="18" charset="0"/>
                  </a:rPr>
                  <a:t> </a:t>
                </a:r>
                <a:r>
                  <a:rPr lang="el-GR" dirty="0">
                    <a:solidFill>
                      <a:srgbClr val="000000"/>
                    </a:solidFill>
                    <a:latin typeface="Times New Roman" panose="02020603050405020304" pitchFamily="18" charset="0"/>
                  </a:rPr>
                  <a:t>και την </a:t>
                </a:r>
                <a:r>
                  <a:rPr lang="el-GR" sz="1800" b="0" i="0" u="none" strike="noStrike" dirty="0">
                    <a:solidFill>
                      <a:srgbClr val="000000"/>
                    </a:solidFill>
                    <a:effectLst/>
                    <a:latin typeface="Times New Roman" panose="02020603050405020304" pitchFamily="18" charset="0"/>
                  </a:rPr>
                  <a:t>ht που θα περαστεί σαν είσοδος στο επόμενο χρονικό διάστημα.</a:t>
                </a:r>
                <a:endParaRPr lang="en-US" dirty="0">
                  <a:solidFill>
                    <a:srgbClr val="09283F"/>
                  </a:solidFill>
                  <a:latin typeface="Arial Nova Light"/>
                </a:endParaRPr>
              </a:p>
            </p:txBody>
          </p:sp>
        </mc:Choice>
        <mc:Fallback xmlns="">
          <p:sp>
            <p:nvSpPr>
              <p:cNvPr id="5" name="Slide Number Placeholder 2">
                <a:extLst>
                  <a:ext uri="{FF2B5EF4-FFF2-40B4-BE49-F238E27FC236}">
                    <a16:creationId xmlns:a16="http://schemas.microsoft.com/office/drawing/2014/main" id="{9EF0198E-8527-B5FB-A87A-257124E63C9D}"/>
                  </a:ext>
                </a:extLst>
              </p:cNvPr>
              <p:cNvSpPr txBox="1">
                <a:spLocks noRot="1" noChangeAspect="1" noMove="1" noResize="1" noEditPoints="1" noAdjustHandles="1" noChangeArrowheads="1" noChangeShapeType="1" noTextEdit="1"/>
              </p:cNvSpPr>
              <p:nvPr/>
            </p:nvSpPr>
            <p:spPr>
              <a:xfrm>
                <a:off x="2228850" y="926465"/>
                <a:ext cx="9390555" cy="5415777"/>
              </a:xfrm>
              <a:prstGeom prst="rect">
                <a:avLst/>
              </a:prstGeom>
              <a:blipFill>
                <a:blip r:embed="rId4"/>
                <a:stretch>
                  <a:fillRect l="-455" t="-563" r="-714"/>
                </a:stretch>
              </a:blipFill>
              <a:ln>
                <a:no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0C30ADF1-2F6E-8111-BF0C-89CF6E69B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7850" y="2455035"/>
            <a:ext cx="3896299" cy="24899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3F04-5831-8447-5E62-EFBC017CB269}"/>
              </a:ext>
            </a:extLst>
          </p:cNvPr>
          <p:cNvSpPr>
            <a:spLocks noGrp="1"/>
          </p:cNvSpPr>
          <p:nvPr>
            <p:ph type="title"/>
          </p:nvPr>
        </p:nvSpPr>
        <p:spPr>
          <a:xfrm>
            <a:off x="2038004" y="275421"/>
            <a:ext cx="10439337" cy="914401"/>
          </a:xfrm>
        </p:spPr>
        <p:txBody>
          <a:bodyPr>
            <a:normAutofit fontScale="90000"/>
          </a:bodyPr>
          <a:lstStyle/>
          <a:p>
            <a:r>
              <a:rPr lang="en-US" dirty="0"/>
              <a:t>Long Short term memory(LSTM)</a:t>
            </a:r>
            <a:br>
              <a:rPr lang="en-US" dirty="0"/>
            </a:br>
            <a:endParaRPr lang="en-US" dirty="0"/>
          </a:p>
        </p:txBody>
      </p:sp>
      <p:sp>
        <p:nvSpPr>
          <p:cNvPr id="3" name="Table Placeholder 2">
            <a:extLst>
              <a:ext uri="{FF2B5EF4-FFF2-40B4-BE49-F238E27FC236}">
                <a16:creationId xmlns:a16="http://schemas.microsoft.com/office/drawing/2014/main" id="{7B127684-0FB7-2728-5E88-549AF6824959}"/>
              </a:ext>
            </a:extLst>
          </p:cNvPr>
          <p:cNvSpPr>
            <a:spLocks noGrp="1"/>
          </p:cNvSpPr>
          <p:nvPr>
            <p:ph type="tbl" idx="4294967295"/>
          </p:nvPr>
        </p:nvSpPr>
        <p:spPr>
          <a:xfrm>
            <a:off x="1365254" y="1460310"/>
            <a:ext cx="9448796" cy="5239254"/>
          </a:xfrm>
        </p:spPr>
        <p:txBody>
          <a:bodyPr>
            <a:normAutofit/>
          </a:bodyPr>
          <a:lstStyle/>
          <a:p>
            <a:pPr rtl="0"/>
            <a:r>
              <a:rPr lang="el-GR" sz="1900" b="0" i="0" u="none" strike="noStrike" dirty="0">
                <a:solidFill>
                  <a:srgbClr val="000000"/>
                </a:solidFill>
                <a:effectLst/>
                <a:latin typeface="Times New Roman" panose="02020603050405020304" pitchFamily="18" charset="0"/>
              </a:rPr>
              <a:t>Επιλέγουμε για την εργασία μας τ</a:t>
            </a:r>
            <a:r>
              <a:rPr lang="el-GR" sz="1900" dirty="0">
                <a:solidFill>
                  <a:srgbClr val="000000"/>
                </a:solidFill>
                <a:latin typeface="Times New Roman" panose="02020603050405020304" pitchFamily="18" charset="0"/>
              </a:rPr>
              <a:t>α</a:t>
            </a:r>
            <a:r>
              <a:rPr lang="el-GR" sz="1900" b="0" i="0" u="none" strike="noStrike" dirty="0">
                <a:solidFill>
                  <a:srgbClr val="000000"/>
                </a:solidFill>
                <a:effectLst/>
                <a:latin typeface="Times New Roman" panose="02020603050405020304" pitchFamily="18" charset="0"/>
              </a:rPr>
              <a:t> </a:t>
            </a:r>
            <a:r>
              <a:rPr lang="en-US" sz="1900" b="0" i="0" u="none" strike="noStrike" dirty="0">
                <a:solidFill>
                  <a:srgbClr val="000000"/>
                </a:solidFill>
                <a:effectLst/>
                <a:latin typeface="Times New Roman" panose="02020603050405020304" pitchFamily="18" charset="0"/>
              </a:rPr>
              <a:t>LSTM</a:t>
            </a:r>
            <a:r>
              <a:rPr lang="el-GR" sz="1900" b="0" i="0" u="none" strike="noStrike" dirty="0">
                <a:solidFill>
                  <a:srgbClr val="000000"/>
                </a:solidFill>
                <a:effectLst/>
                <a:latin typeface="Times New Roman" panose="02020603050405020304" pitchFamily="18" charset="0"/>
              </a:rPr>
              <a:t> κύτταρα</a:t>
            </a:r>
            <a:r>
              <a:rPr lang="en-US" sz="1900" b="0" i="0" u="none" strike="noStrike" dirty="0">
                <a:solidFill>
                  <a:srgbClr val="000000"/>
                </a:solidFill>
                <a:effectLst/>
                <a:latin typeface="Times New Roman" panose="02020603050405020304" pitchFamily="18" charset="0"/>
              </a:rPr>
              <a:t> </a:t>
            </a:r>
            <a:r>
              <a:rPr lang="el-GR" sz="1900" b="0" i="0" u="none" strike="noStrike" dirty="0">
                <a:solidFill>
                  <a:srgbClr val="000000"/>
                </a:solidFill>
                <a:effectLst/>
                <a:latin typeface="Times New Roman" panose="02020603050405020304" pitchFamily="18" charset="0"/>
              </a:rPr>
              <a:t>διότι  είναι ειδικά σχεδιασμένα ώστε να  έχουν καλύτερη απόδοση σε σειρ</a:t>
            </a:r>
            <a:r>
              <a:rPr lang="el-GR" sz="1900" dirty="0">
                <a:solidFill>
                  <a:schemeClr val="tx1"/>
                </a:solidFill>
                <a:latin typeface="Times New Roman" panose="02020603050405020304" pitchFamily="18" charset="0"/>
              </a:rPr>
              <a:t>αϊ</a:t>
            </a:r>
            <a:r>
              <a:rPr lang="el-GR" sz="1900" b="0" i="0" u="none" strike="noStrike" dirty="0">
                <a:solidFill>
                  <a:srgbClr val="000000"/>
                </a:solidFill>
                <a:effectLst/>
                <a:latin typeface="Times New Roman" panose="02020603050405020304" pitchFamily="18" charset="0"/>
              </a:rPr>
              <a:t>κά δεδομένα με μεγάλες χρονικά εξαρτήσεις που αφορούν δείγματα που εκτείνονται σε χρονική διάρκεια</a:t>
            </a:r>
            <a:endParaRPr lang="el-GR" sz="1900" b="0" dirty="0">
              <a:effectLst/>
            </a:endParaRPr>
          </a:p>
          <a:p>
            <a:pPr rtl="0">
              <a:spcAft>
                <a:spcPts val="800"/>
              </a:spcAft>
            </a:pPr>
            <a:r>
              <a:rPr lang="el-GR" sz="1900" b="0" i="0" u="none" strike="noStrike" dirty="0">
                <a:solidFill>
                  <a:srgbClr val="000000"/>
                </a:solidFill>
                <a:effectLst/>
                <a:latin typeface="Times New Roman" panose="02020603050405020304" pitchFamily="18" charset="0"/>
              </a:rPr>
              <a:t>Το LSTM προσθέτουν στην αρχιτεκτονική τους την κατάσταση κυττάρου Ct (cell state) η οποία δίνεται και αυτή σαν είσοδος στα επόμενα χρονικά διαστήματα.</a:t>
            </a:r>
            <a:endParaRPr lang="el-GR" sz="1900" b="0" dirty="0">
              <a:effectLst/>
            </a:endParaRPr>
          </a:p>
          <a:p>
            <a:pPr marL="0" indent="0" rtl="0">
              <a:spcAft>
                <a:spcPts val="800"/>
              </a:spcAft>
              <a:buNone/>
            </a:pPr>
            <a:br>
              <a:rPr lang="el-GR" dirty="0"/>
            </a:br>
            <a:endParaRPr lang="en-US" dirty="0"/>
          </a:p>
        </p:txBody>
      </p:sp>
      <p:pic>
        <p:nvPicPr>
          <p:cNvPr id="5" name="Picture 4" descr="Diagram of a cell cycle&#10;&#10;AI-generated content may be incorrect.">
            <a:extLst>
              <a:ext uri="{FF2B5EF4-FFF2-40B4-BE49-F238E27FC236}">
                <a16:creationId xmlns:a16="http://schemas.microsoft.com/office/drawing/2014/main" id="{B3FAFA80-19C9-7C68-CB8F-3811A7CF3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9686" y="3580481"/>
            <a:ext cx="3889071" cy="2688116"/>
          </a:xfrm>
          <a:prstGeom prst="rect">
            <a:avLst/>
          </a:prstGeom>
        </p:spPr>
      </p:pic>
    </p:spTree>
    <p:extLst>
      <p:ext uri="{BB962C8B-B14F-4D97-AF65-F5344CB8AC3E}">
        <p14:creationId xmlns:p14="http://schemas.microsoft.com/office/powerpoint/2010/main" val="401830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5FAF-B995-159B-0175-2F9D9E9737D5}"/>
              </a:ext>
            </a:extLst>
          </p:cNvPr>
          <p:cNvSpPr>
            <a:spLocks noGrp="1"/>
          </p:cNvSpPr>
          <p:nvPr>
            <p:ph type="title"/>
          </p:nvPr>
        </p:nvSpPr>
        <p:spPr>
          <a:xfrm>
            <a:off x="3694008" y="0"/>
            <a:ext cx="4216102" cy="1013552"/>
          </a:xfrm>
        </p:spPr>
        <p:txBody>
          <a:bodyPr/>
          <a:lstStyle/>
          <a:p>
            <a:r>
              <a:rPr lang="en-US" dirty="0"/>
              <a:t>LSTM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715E1D-D1DA-703F-A07F-3778B5F1A683}"/>
                  </a:ext>
                </a:extLst>
              </p:cNvPr>
              <p:cNvSpPr txBox="1"/>
              <p:nvPr/>
            </p:nvSpPr>
            <p:spPr>
              <a:xfrm>
                <a:off x="859315" y="840580"/>
                <a:ext cx="6962661" cy="5129418"/>
              </a:xfrm>
              <a:prstGeom prst="rect">
                <a:avLst/>
              </a:prstGeom>
              <a:noFill/>
            </p:spPr>
            <p:txBody>
              <a:bodyPr wrap="square">
                <a:spAutoFit/>
              </a:bodyPr>
              <a:lstStyle/>
              <a:p>
                <a:pPr rtl="0">
                  <a:spcAft>
                    <a:spcPts val="800"/>
                  </a:spcAft>
                </a:pPr>
                <a:r>
                  <a:rPr lang="el-GR" sz="1900" b="0" i="0" u="none" strike="noStrike" dirty="0">
                    <a:solidFill>
                      <a:schemeClr val="bg1"/>
                    </a:solidFill>
                    <a:effectLst/>
                    <a:latin typeface="Times New Roman" panose="02020603050405020304" pitchFamily="18" charset="0"/>
                  </a:rPr>
                  <a:t>Αποτελείται από τρεις πύλες που πραγματοποιούν τους απαραίτητους υπολογισμούς:</a:t>
                </a:r>
                <a:endParaRPr lang="en-US" sz="1900" b="0" i="0" u="none" strike="noStrike" dirty="0">
                  <a:solidFill>
                    <a:schemeClr val="bg1"/>
                  </a:solidFill>
                  <a:effectLst/>
                  <a:latin typeface="Times New Roman" panose="02020603050405020304" pitchFamily="18" charset="0"/>
                </a:endParaRPr>
              </a:p>
              <a:p>
                <a:pPr rtl="0">
                  <a:spcAft>
                    <a:spcPts val="800"/>
                  </a:spcAft>
                </a:pPr>
                <a:endParaRPr lang="el-GR" sz="1900" b="0" dirty="0">
                  <a:solidFill>
                    <a:schemeClr val="bg1"/>
                  </a:solidFill>
                  <a:effectLst/>
                </a:endParaRPr>
              </a:p>
              <a:p>
                <a:pPr marL="914400" lvl="1" indent="-457200">
                  <a:spcAft>
                    <a:spcPts val="800"/>
                  </a:spcAft>
                  <a:buFont typeface="Wingdings" panose="05000000000000000000" pitchFamily="2" charset="2"/>
                  <a:buChar char="Ø"/>
                </a:pPr>
                <a:r>
                  <a:rPr lang="en-US" sz="1900" b="1" i="0" u="none" strike="noStrike" dirty="0">
                    <a:solidFill>
                      <a:schemeClr val="bg1"/>
                    </a:solidFill>
                    <a:effectLst/>
                    <a:latin typeface="Times New Roman" panose="02020603050405020304" pitchFamily="18" charset="0"/>
                  </a:rPr>
                  <a:t>F</a:t>
                </a:r>
                <a:r>
                  <a:rPr lang="el-GR" sz="1900" b="1" i="0" u="none" strike="noStrike" dirty="0">
                    <a:solidFill>
                      <a:schemeClr val="bg1"/>
                    </a:solidFill>
                    <a:effectLst/>
                    <a:latin typeface="Times New Roman" panose="02020603050405020304" pitchFamily="18" charset="0"/>
                  </a:rPr>
                  <a:t>orget gate</a:t>
                </a:r>
                <a:r>
                  <a:rPr lang="el-GR" sz="1900" b="0" i="0" u="none" strike="noStrike" dirty="0">
                    <a:solidFill>
                      <a:schemeClr val="bg1"/>
                    </a:solidFill>
                    <a:effectLst/>
                    <a:latin typeface="Times New Roman" panose="02020603050405020304" pitchFamily="18" charset="0"/>
                  </a:rPr>
                  <a:t>:</a:t>
                </a:r>
                <a:r>
                  <a:rPr lang="en-US" sz="1900" dirty="0">
                    <a:solidFill>
                      <a:schemeClr val="bg1"/>
                    </a:solidFill>
                    <a:latin typeface="Times New Roman" panose="02020603050405020304" pitchFamily="18" charset="0"/>
                  </a:rPr>
                  <a:t> </a:t>
                </a:r>
                <a:r>
                  <a:rPr lang="el-GR" sz="1900" dirty="0">
                    <a:solidFill>
                      <a:schemeClr val="bg1"/>
                    </a:solidFill>
                    <a:latin typeface="Times New Roman" panose="02020603050405020304" pitchFamily="18" charset="0"/>
                  </a:rPr>
                  <a:t>Α</a:t>
                </a:r>
                <a:r>
                  <a:rPr lang="el-GR" sz="1900" b="0" i="0" u="none" strike="noStrike" dirty="0">
                    <a:solidFill>
                      <a:schemeClr val="bg1"/>
                    </a:solidFill>
                    <a:effectLst/>
                    <a:latin typeface="Times New Roman" panose="02020603050405020304" pitchFamily="18" charset="0"/>
                  </a:rPr>
                  <a:t>φαιρεί πληροφορίες από την κατάσταση κυττάρου </a:t>
                </a:r>
                <a14:m>
                  <m:oMath xmlns:m="http://schemas.openxmlformats.org/officeDocument/2006/math">
                    <m:r>
                      <a:rPr lang="el-GR" sz="1900" b="0" i="1" u="none" strike="noStrike" dirty="0" smtClean="0">
                        <a:solidFill>
                          <a:schemeClr val="bg1"/>
                        </a:solidFill>
                        <a:effectLst/>
                        <a:latin typeface="Cambria Math" panose="02040503050406030204" pitchFamily="18" charset="0"/>
                      </a:rPr>
                      <m:t>𝐶𝑡</m:t>
                    </m:r>
                  </m:oMath>
                </a14:m>
                <a:endParaRPr lang="el-GR" sz="1900" b="0" i="0" u="none" strike="noStrike" dirty="0">
                  <a:solidFill>
                    <a:schemeClr val="bg1"/>
                  </a:solidFill>
                  <a:effectLst/>
                  <a:latin typeface="Times New Roman" panose="02020603050405020304" pitchFamily="18" charset="0"/>
                </a:endParaRPr>
              </a:p>
              <a:p>
                <a:pPr marL="914400" lvl="1" indent="-457200">
                  <a:spcAft>
                    <a:spcPts val="800"/>
                  </a:spcAft>
                  <a:buFont typeface="Wingdings" panose="05000000000000000000" pitchFamily="2" charset="2"/>
                  <a:buChar char="Ø"/>
                </a:pPr>
                <a:endParaRPr lang="el-GR" sz="1900" b="1" dirty="0">
                  <a:solidFill>
                    <a:schemeClr val="bg1"/>
                  </a:solidFill>
                  <a:latin typeface="Times New Roman" panose="02020603050405020304" pitchFamily="18" charset="0"/>
                </a:endParaRPr>
              </a:p>
              <a:p>
                <a:pPr marL="914400" lvl="1" indent="-457200">
                  <a:spcAft>
                    <a:spcPts val="800"/>
                  </a:spcAft>
                  <a:buFont typeface="Wingdings" panose="05000000000000000000" pitchFamily="2" charset="2"/>
                  <a:buChar char="Ø"/>
                </a:pPr>
                <a:endParaRPr lang="en-US" sz="1900" b="1" dirty="0">
                  <a:solidFill>
                    <a:schemeClr val="bg1"/>
                  </a:solidFill>
                  <a:latin typeface="Times New Roman" panose="02020603050405020304" pitchFamily="18" charset="0"/>
                </a:endParaRPr>
              </a:p>
              <a:p>
                <a:pPr marL="914400" lvl="1" indent="-457200">
                  <a:spcAft>
                    <a:spcPts val="800"/>
                  </a:spcAft>
                  <a:buFont typeface="Wingdings" panose="05000000000000000000" pitchFamily="2" charset="2"/>
                  <a:buChar char="Ø"/>
                </a:pPr>
                <a:r>
                  <a:rPr lang="en-US" sz="1900" b="1" dirty="0">
                    <a:solidFill>
                      <a:schemeClr val="bg1"/>
                    </a:solidFill>
                    <a:latin typeface="Times New Roman" panose="02020603050405020304" pitchFamily="18" charset="0"/>
                  </a:rPr>
                  <a:t>I</a:t>
                </a:r>
                <a:r>
                  <a:rPr lang="el-GR" sz="1900" b="1" i="0" u="none" strike="noStrike" dirty="0">
                    <a:solidFill>
                      <a:schemeClr val="bg1"/>
                    </a:solidFill>
                    <a:effectLst/>
                    <a:latin typeface="Times New Roman" panose="02020603050405020304" pitchFamily="18" charset="0"/>
                  </a:rPr>
                  <a:t>nput gate </a:t>
                </a:r>
                <a:r>
                  <a:rPr lang="el-GR" sz="1900" b="0" i="0" u="none" strike="noStrike" dirty="0">
                    <a:solidFill>
                      <a:schemeClr val="bg1"/>
                    </a:solidFill>
                    <a:effectLst/>
                    <a:latin typeface="Times New Roman" panose="02020603050405020304" pitchFamily="18" charset="0"/>
                  </a:rPr>
                  <a:t>: Δέχεται τις εισόδους και αποθηκέυει  τις πληροφορίες</a:t>
                </a:r>
                <a:r>
                  <a:rPr lang="el-GR" sz="1900" dirty="0">
                    <a:solidFill>
                      <a:schemeClr val="bg1"/>
                    </a:solidFill>
                    <a:latin typeface="Times New Roman" panose="02020603050405020304" pitchFamily="18" charset="0"/>
                  </a:rPr>
                  <a:t> τους</a:t>
                </a:r>
                <a:r>
                  <a:rPr lang="el-GR" sz="1900" b="0" i="0" u="none" strike="noStrike" dirty="0">
                    <a:solidFill>
                      <a:schemeClr val="bg1"/>
                    </a:solidFill>
                    <a:effectLst/>
                    <a:latin typeface="Times New Roman" panose="02020603050405020304" pitchFamily="18" charset="0"/>
                  </a:rPr>
                  <a:t> στην κατάσταση κυττάρου </a:t>
                </a:r>
                <a14:m>
                  <m:oMath xmlns:m="http://schemas.openxmlformats.org/officeDocument/2006/math">
                    <m:r>
                      <a:rPr lang="el-GR" sz="1900" b="0" i="1" u="none" strike="noStrike" dirty="0" smtClean="0">
                        <a:solidFill>
                          <a:schemeClr val="bg1"/>
                        </a:solidFill>
                        <a:effectLst/>
                        <a:latin typeface="Cambria Math" panose="02040503050406030204" pitchFamily="18" charset="0"/>
                      </a:rPr>
                      <m:t>𝐶𝑡</m:t>
                    </m:r>
                    <m:r>
                      <a:rPr lang="el-GR" sz="1900" b="0" i="1" u="none" strike="noStrike" dirty="0" smtClean="0">
                        <a:solidFill>
                          <a:schemeClr val="bg1"/>
                        </a:solidFill>
                        <a:effectLst/>
                        <a:latin typeface="Cambria Math" panose="02040503050406030204" pitchFamily="18" charset="0"/>
                      </a:rPr>
                      <m:t>  </m:t>
                    </m:r>
                  </m:oMath>
                </a14:m>
                <a:endParaRPr lang="el-GR" sz="1900" b="0" i="0" u="none" strike="noStrike" dirty="0">
                  <a:solidFill>
                    <a:schemeClr val="bg1"/>
                  </a:solidFill>
                  <a:effectLst/>
                  <a:latin typeface="Times New Roman" panose="02020603050405020304" pitchFamily="18" charset="0"/>
                </a:endParaRPr>
              </a:p>
              <a:p>
                <a:pPr lvl="1">
                  <a:spcAft>
                    <a:spcPts val="800"/>
                  </a:spcAft>
                </a:pPr>
                <a:endParaRPr lang="el-GR" sz="1900" b="0" i="0" u="none" strike="noStrike" dirty="0">
                  <a:solidFill>
                    <a:schemeClr val="bg1"/>
                  </a:solidFill>
                  <a:effectLst/>
                  <a:latin typeface="Times New Roman" panose="02020603050405020304" pitchFamily="18" charset="0"/>
                </a:endParaRPr>
              </a:p>
              <a:p>
                <a:pPr lvl="1">
                  <a:spcAft>
                    <a:spcPts val="800"/>
                  </a:spcAft>
                </a:pPr>
                <a:endParaRPr lang="el-GR" sz="1900" b="1" dirty="0">
                  <a:solidFill>
                    <a:schemeClr val="bg1"/>
                  </a:solidFill>
                  <a:latin typeface="Times New Roman" panose="02020603050405020304" pitchFamily="18" charset="0"/>
                </a:endParaRPr>
              </a:p>
              <a:p>
                <a:pPr marL="914400" lvl="1" indent="-457200">
                  <a:spcAft>
                    <a:spcPts val="800"/>
                  </a:spcAft>
                  <a:buFont typeface="Wingdings" panose="05000000000000000000" pitchFamily="2" charset="2"/>
                  <a:buChar char="Ø"/>
                </a:pPr>
                <a:endParaRPr lang="el-GR" sz="1900" b="1" dirty="0">
                  <a:solidFill>
                    <a:schemeClr val="bg1"/>
                  </a:solidFill>
                  <a:latin typeface="Times New Roman" panose="02020603050405020304" pitchFamily="18" charset="0"/>
                </a:endParaRPr>
              </a:p>
              <a:p>
                <a:pPr marL="914400" lvl="1" indent="-457200">
                  <a:spcAft>
                    <a:spcPts val="800"/>
                  </a:spcAft>
                  <a:buFont typeface="Wingdings" panose="05000000000000000000" pitchFamily="2" charset="2"/>
                  <a:buChar char="Ø"/>
                </a:pPr>
                <a:r>
                  <a:rPr lang="en-US" sz="1900" b="1" dirty="0">
                    <a:solidFill>
                      <a:schemeClr val="bg1"/>
                    </a:solidFill>
                    <a:latin typeface="Times New Roman" panose="02020603050405020304" pitchFamily="18" charset="0"/>
                  </a:rPr>
                  <a:t>O</a:t>
                </a:r>
                <a:r>
                  <a:rPr lang="el-GR" sz="1900" b="1" i="0" u="none" strike="noStrike" dirty="0">
                    <a:solidFill>
                      <a:schemeClr val="bg1"/>
                    </a:solidFill>
                    <a:effectLst/>
                    <a:latin typeface="Times New Roman" panose="02020603050405020304" pitchFamily="18" charset="0"/>
                  </a:rPr>
                  <a:t>utput gate </a:t>
                </a:r>
                <a:r>
                  <a:rPr lang="el-GR" sz="1900" b="0" i="0" u="none" strike="noStrike" dirty="0">
                    <a:solidFill>
                      <a:schemeClr val="bg1"/>
                    </a:solidFill>
                    <a:effectLst/>
                    <a:latin typeface="Times New Roman" panose="02020603050405020304" pitchFamily="18" charset="0"/>
                  </a:rPr>
                  <a:t>: Δίνει τη τελική έξοδο του LSTM</a:t>
                </a:r>
                <a:br>
                  <a:rPr lang="el-GR" sz="1900" dirty="0"/>
                </a:br>
                <a:endParaRPr lang="en-US" dirty="0"/>
              </a:p>
            </p:txBody>
          </p:sp>
        </mc:Choice>
        <mc:Fallback xmlns="">
          <p:sp>
            <p:nvSpPr>
              <p:cNvPr id="5" name="TextBox 4">
                <a:extLst>
                  <a:ext uri="{FF2B5EF4-FFF2-40B4-BE49-F238E27FC236}">
                    <a16:creationId xmlns:a16="http://schemas.microsoft.com/office/drawing/2014/main" id="{FC715E1D-D1DA-703F-A07F-3778B5F1A683}"/>
                  </a:ext>
                </a:extLst>
              </p:cNvPr>
              <p:cNvSpPr txBox="1">
                <a:spLocks noRot="1" noChangeAspect="1" noMove="1" noResize="1" noEditPoints="1" noAdjustHandles="1" noChangeArrowheads="1" noChangeShapeType="1" noTextEdit="1"/>
              </p:cNvSpPr>
              <p:nvPr/>
            </p:nvSpPr>
            <p:spPr>
              <a:xfrm>
                <a:off x="859315" y="840580"/>
                <a:ext cx="6962661" cy="5129418"/>
              </a:xfrm>
              <a:prstGeom prst="rect">
                <a:avLst/>
              </a:prstGeom>
              <a:blipFill>
                <a:blip r:embed="rId2"/>
                <a:stretch>
                  <a:fillRect l="-876" t="-595" r="-1401"/>
                </a:stretch>
              </a:blipFill>
            </p:spPr>
            <p:txBody>
              <a:bodyPr/>
              <a:lstStyle/>
              <a:p>
                <a:r>
                  <a:rPr lang="en-US">
                    <a:noFill/>
                  </a:rPr>
                  <a:t> </a:t>
                </a:r>
              </a:p>
            </p:txBody>
          </p:sp>
        </mc:Fallback>
      </mc:AlternateContent>
      <p:pic>
        <p:nvPicPr>
          <p:cNvPr id="6" name="Picture 2">
            <a:extLst>
              <a:ext uri="{FF2B5EF4-FFF2-40B4-BE49-F238E27FC236}">
                <a16:creationId xmlns:a16="http://schemas.microsoft.com/office/drawing/2014/main" id="{C934E327-E02A-5AC2-2F76-4225A0D8B7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566"/>
          <a:stretch>
            <a:fillRect/>
          </a:stretch>
        </p:blipFill>
        <p:spPr bwMode="auto">
          <a:xfrm>
            <a:off x="8003588" y="165253"/>
            <a:ext cx="3442933" cy="21273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4">
            <a:extLst>
              <a:ext uri="{FF2B5EF4-FFF2-40B4-BE49-F238E27FC236}">
                <a16:creationId xmlns:a16="http://schemas.microsoft.com/office/drawing/2014/main" id="{122BBFE7-788A-BA57-C370-3E868B490E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658"/>
          <a:stretch>
            <a:fillRect/>
          </a:stretch>
        </p:blipFill>
        <p:spPr bwMode="auto">
          <a:xfrm>
            <a:off x="8003588" y="2323780"/>
            <a:ext cx="3442933" cy="21273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6">
            <a:extLst>
              <a:ext uri="{FF2B5EF4-FFF2-40B4-BE49-F238E27FC236}">
                <a16:creationId xmlns:a16="http://schemas.microsoft.com/office/drawing/2014/main" id="{3F551982-CF5B-64DD-8025-E71635301E3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2051"/>
          <a:stretch>
            <a:fillRect/>
          </a:stretch>
        </p:blipFill>
        <p:spPr bwMode="auto">
          <a:xfrm>
            <a:off x="8060506" y="4486106"/>
            <a:ext cx="3329093" cy="21343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66384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86">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F0349746-2B08-E9A4-91F2-727FE71F4CA8}"/>
              </a:ext>
            </a:extLst>
          </p:cNvPr>
          <p:cNvSpPr txBox="1">
            <a:spLocks noGrp="1"/>
          </p:cNvSpPr>
          <p:nvPr>
            <p:ph type="body" idx="1"/>
          </p:nvPr>
        </p:nvSpPr>
        <p:spPr/>
        <p:txBody>
          <a:bodyPr anchorCtr="1">
            <a:normAutofit fontScale="62500" lnSpcReduction="20000"/>
          </a:bodyPr>
          <a:lstStyle/>
          <a:p>
            <a:pPr marL="0" lvl="0" indent="0" algn="ctr">
              <a:buNone/>
            </a:pPr>
            <a:r>
              <a:rPr lang="el-GR" sz="1800" b="0" i="0" u="none" strike="noStrike" dirty="0">
                <a:solidFill>
                  <a:schemeClr val="bg1"/>
                </a:solidFill>
                <a:effectLst/>
                <a:latin typeface="Times New Roman" panose="02020603050405020304" pitchFamily="18" charset="0"/>
              </a:rPr>
              <a:t>Παίρνουμε 50 τραγούδια από κάθε είδος , κλασική και μπλουζ μουσικης, τα οποία επιλέχθηκαν απο το gtzan dataset</a:t>
            </a:r>
            <a:endParaRPr lang="en-US" sz="1800" dirty="0">
              <a:solidFill>
                <a:schemeClr val="bg1"/>
              </a:solidFill>
            </a:endParaRPr>
          </a:p>
        </p:txBody>
      </p:sp>
      <p:sp>
        <p:nvSpPr>
          <p:cNvPr id="5" name="Content Placeholder 4">
            <a:extLst>
              <a:ext uri="{FF2B5EF4-FFF2-40B4-BE49-F238E27FC236}">
                <a16:creationId xmlns:a16="http://schemas.microsoft.com/office/drawing/2014/main" id="{A07C6CB4-6300-D818-AD13-3086AB1CE5E8}"/>
              </a:ext>
            </a:extLst>
          </p:cNvPr>
          <p:cNvSpPr>
            <a:spLocks noGrp="1"/>
          </p:cNvSpPr>
          <p:nvPr>
            <p:ph idx="2"/>
          </p:nvPr>
        </p:nvSpPr>
        <p:spPr/>
        <p:txBody>
          <a:bodyPr/>
          <a:lstStyle/>
          <a:p>
            <a:r>
              <a:rPr lang="el-GR" sz="2000" b="0" i="0" u="none" strike="noStrike" dirty="0">
                <a:solidFill>
                  <a:srgbClr val="000000"/>
                </a:solidFill>
                <a:effectLst/>
                <a:latin typeface="Times New Roman" panose="02020603050405020304" pitchFamily="18" charset="0"/>
              </a:rPr>
              <a:t>Παίρνουμε 500 κομμάτια των 3 δευτερολέπτων από </a:t>
            </a:r>
            <a:r>
              <a:rPr lang="el-GR" sz="2000" b="0" i="0" u="none" strike="noStrike" dirty="0">
                <a:solidFill>
                  <a:schemeClr val="tx1"/>
                </a:solidFill>
                <a:effectLst/>
                <a:latin typeface="Times New Roman" panose="02020603050405020304" pitchFamily="18" charset="0"/>
              </a:rPr>
              <a:t>καθένα από </a:t>
            </a:r>
            <a:r>
              <a:rPr lang="el-GR" sz="2000" b="0" i="0" u="none" strike="noStrike" dirty="0">
                <a:solidFill>
                  <a:srgbClr val="000000"/>
                </a:solidFill>
                <a:effectLst/>
                <a:latin typeface="Times New Roman" panose="02020603050405020304" pitchFamily="18" charset="0"/>
              </a:rPr>
              <a:t>τα δύο είδη, κλασική</a:t>
            </a:r>
            <a:r>
              <a:rPr lang="el-GR" sz="2000" dirty="0">
                <a:solidFill>
                  <a:srgbClr val="000000"/>
                </a:solidFill>
                <a:latin typeface="Times New Roman" panose="02020603050405020304" pitchFamily="18" charset="0"/>
              </a:rPr>
              <a:t>ς</a:t>
            </a:r>
            <a:r>
              <a:rPr lang="el-GR" sz="2000" b="0" i="0" u="none" strike="noStrike" dirty="0">
                <a:solidFill>
                  <a:srgbClr val="000000"/>
                </a:solidFill>
                <a:effectLst/>
                <a:latin typeface="Times New Roman" panose="02020603050405020304" pitchFamily="18" charset="0"/>
              </a:rPr>
              <a:t> και μπλουζ </a:t>
            </a:r>
            <a:r>
              <a:rPr lang="el-GR" sz="1800" b="0" i="0" u="none" strike="noStrike" dirty="0">
                <a:solidFill>
                  <a:srgbClr val="000000"/>
                </a:solidFill>
                <a:effectLst/>
                <a:latin typeface="Times New Roman" panose="02020603050405020304" pitchFamily="18" charset="0"/>
              </a:rPr>
              <a:t>μουσικης, τα οποία επιλέχθηκαν απο το </a:t>
            </a:r>
            <a:r>
              <a:rPr lang="en-US" sz="1800" b="0" i="0" u="none" strike="noStrike" dirty="0">
                <a:solidFill>
                  <a:srgbClr val="000000"/>
                </a:solidFill>
                <a:effectLst/>
                <a:latin typeface="Times New Roman" panose="02020603050405020304" pitchFamily="18" charset="0"/>
              </a:rPr>
              <a:t>G</a:t>
            </a:r>
            <a:r>
              <a:rPr lang="el-GR" sz="1800" b="0" i="0" u="none" strike="noStrike" dirty="0">
                <a:solidFill>
                  <a:srgbClr val="000000"/>
                </a:solidFill>
                <a:effectLst/>
                <a:latin typeface="Times New Roman" panose="02020603050405020304" pitchFamily="18" charset="0"/>
              </a:rPr>
              <a:t>tzan datase</a:t>
            </a:r>
            <a:r>
              <a:rPr lang="en-US" sz="1800" b="0" i="0" u="none" strike="noStrike" dirty="0">
                <a:solidFill>
                  <a:srgbClr val="000000"/>
                </a:solidFill>
                <a:effectLst/>
                <a:latin typeface="Times New Roman" panose="02020603050405020304" pitchFamily="18" charset="0"/>
              </a:rPr>
              <a:t>t</a:t>
            </a:r>
            <a:r>
              <a:rPr lang="el-GR" sz="1800" b="0" i="0" u="none" strike="noStrike" dirty="0">
                <a:solidFill>
                  <a:srgbClr val="000000"/>
                </a:solidFill>
                <a:effectLst/>
                <a:latin typeface="Times New Roman" panose="02020603050405020304" pitchFamily="18" charset="0"/>
              </a:rPr>
              <a:t>. Σύνολο 1000.</a:t>
            </a:r>
            <a:endParaRPr lang="en-US" dirty="0"/>
          </a:p>
        </p:txBody>
      </p:sp>
      <p:sp>
        <p:nvSpPr>
          <p:cNvPr id="7" name="Content Placeholder 6">
            <a:extLst>
              <a:ext uri="{FF2B5EF4-FFF2-40B4-BE49-F238E27FC236}">
                <a16:creationId xmlns:a16="http://schemas.microsoft.com/office/drawing/2014/main" id="{6406D91A-3DAE-A596-37D0-F0FC1C58B9A5}"/>
              </a:ext>
            </a:extLst>
          </p:cNvPr>
          <p:cNvSpPr>
            <a:spLocks noGrp="1"/>
          </p:cNvSpPr>
          <p:nvPr>
            <p:ph idx="4"/>
          </p:nvPr>
        </p:nvSpPr>
        <p:spPr>
          <a:xfrm>
            <a:off x="6623700" y="2635619"/>
            <a:ext cx="5183184" cy="3554044"/>
          </a:xfrm>
        </p:spPr>
        <p:txBody>
          <a:bodyPr/>
          <a:lstStyle/>
          <a:p>
            <a:pPr rtl="0"/>
            <a:r>
              <a:rPr lang="en-US" sz="2000" dirty="0">
                <a:solidFill>
                  <a:srgbClr val="000000"/>
                </a:solidFill>
                <a:latin typeface="Times New Roman" panose="02020603050405020304" pitchFamily="18" charset="0"/>
                <a:cs typeface="Times New Roman" panose="02020603050405020304" pitchFamily="18" charset="0"/>
              </a:rPr>
              <a:t>T</a:t>
            </a:r>
            <a:r>
              <a:rPr lang="el-GR" sz="2000" b="0" i="0" u="none" strike="noStrike" dirty="0">
                <a:solidFill>
                  <a:srgbClr val="000000"/>
                </a:solidFill>
                <a:effectLst/>
                <a:latin typeface="Times New Roman" panose="02020603050405020304" pitchFamily="18" charset="0"/>
                <a:cs typeface="Times New Roman" panose="02020603050405020304" pitchFamily="18" charset="0"/>
              </a:rPr>
              <a:t>ensorflow : χρησιμοποιείται για την κατασκευή του μοντέλου</a:t>
            </a:r>
            <a:endParaRPr lang="el-GR" sz="2000" b="0" dirty="0">
              <a:effectLst/>
              <a:latin typeface="Times New Roman" panose="02020603050405020304" pitchFamily="18" charset="0"/>
              <a:cs typeface="Times New Roman" panose="02020603050405020304" pitchFamily="18" charset="0"/>
            </a:endParaRPr>
          </a:p>
          <a:p>
            <a:pPr rtl="0"/>
            <a:r>
              <a:rPr lang="en-US" sz="2000" dirty="0">
                <a:solidFill>
                  <a:srgbClr val="000000"/>
                </a:solidFill>
                <a:latin typeface="Times New Roman" panose="02020603050405020304" pitchFamily="18" charset="0"/>
                <a:cs typeface="Times New Roman" panose="02020603050405020304" pitchFamily="18" charset="0"/>
              </a:rPr>
              <a:t>L</a:t>
            </a:r>
            <a:r>
              <a:rPr lang="el-GR" sz="2000" b="0" i="0" u="none" strike="noStrike" dirty="0">
                <a:solidFill>
                  <a:srgbClr val="000000"/>
                </a:solidFill>
                <a:effectLst/>
                <a:latin typeface="Times New Roman" panose="02020603050405020304" pitchFamily="18" charset="0"/>
                <a:cs typeface="Times New Roman" panose="02020603050405020304" pitchFamily="18" charset="0"/>
              </a:rPr>
              <a:t>ibrosa: </a:t>
            </a:r>
            <a:r>
              <a:rPr lang="el-GR" sz="2000" dirty="0">
                <a:solidFill>
                  <a:srgbClr val="000000"/>
                </a:solidFill>
                <a:latin typeface="Times New Roman" panose="02020603050405020304" pitchFamily="18" charset="0"/>
                <a:cs typeface="Times New Roman" panose="02020603050405020304" pitchFamily="18" charset="0"/>
              </a:rPr>
              <a:t>Χ</a:t>
            </a:r>
            <a:r>
              <a:rPr lang="el-GR" sz="2000" b="0" i="0" u="none" strike="noStrike" dirty="0">
                <a:solidFill>
                  <a:srgbClr val="000000"/>
                </a:solidFill>
                <a:effectLst/>
                <a:latin typeface="Times New Roman" panose="02020603050405020304" pitchFamily="18" charset="0"/>
                <a:cs typeface="Times New Roman" panose="02020603050405020304" pitchFamily="18" charset="0"/>
              </a:rPr>
              <a:t>ρησιμοποιήθηκε  κατά την επεξεργασία των δειγμάτων ήχου της εργασίας και την εξαγωγή  των MFCCs και Mel-spectrograms</a:t>
            </a:r>
            <a:endParaRPr lang="el-GR" sz="2000" b="0" dirty="0">
              <a:effectLst/>
              <a:latin typeface="Times New Roman" panose="02020603050405020304" pitchFamily="18" charset="0"/>
              <a:cs typeface="Times New Roman" panose="02020603050405020304" pitchFamily="18" charset="0"/>
            </a:endParaRPr>
          </a:p>
          <a:p>
            <a:pPr marL="0" indent="0">
              <a:buNone/>
            </a:pPr>
            <a:br>
              <a:rPr lang="el-GR" dirty="0"/>
            </a:br>
            <a:endParaRPr lang="en-US" dirty="0"/>
          </a:p>
        </p:txBody>
      </p:sp>
      <p:sp>
        <p:nvSpPr>
          <p:cNvPr id="2" name="Title 2">
            <a:extLst>
              <a:ext uri="{FF2B5EF4-FFF2-40B4-BE49-F238E27FC236}">
                <a16:creationId xmlns:a16="http://schemas.microsoft.com/office/drawing/2014/main" id="{2D07E418-BC1A-15F2-66F1-6252259F6E96}"/>
              </a:ext>
            </a:extLst>
          </p:cNvPr>
          <p:cNvSpPr txBox="1">
            <a:spLocks noGrp="1"/>
          </p:cNvSpPr>
          <p:nvPr>
            <p:ph type="title" idx="4294967295"/>
          </p:nvPr>
        </p:nvSpPr>
        <p:spPr>
          <a:xfrm>
            <a:off x="1465918" y="1813295"/>
            <a:ext cx="3639492" cy="822325"/>
          </a:xfrm>
        </p:spPr>
        <p:txBody>
          <a:bodyPr/>
          <a:lstStyle/>
          <a:p>
            <a:pPr lvl="0"/>
            <a:r>
              <a:rPr lang="el-GR" dirty="0"/>
              <a:t>Σετ δεδομένων </a:t>
            </a:r>
            <a:endParaRPr lang="en-US" dirty="0"/>
          </a:p>
        </p:txBody>
      </p:sp>
      <p:sp>
        <p:nvSpPr>
          <p:cNvPr id="8" name="Title 2">
            <a:extLst>
              <a:ext uri="{FF2B5EF4-FFF2-40B4-BE49-F238E27FC236}">
                <a16:creationId xmlns:a16="http://schemas.microsoft.com/office/drawing/2014/main" id="{027407DA-0E01-1B5C-21A9-652E77C45549}"/>
              </a:ext>
            </a:extLst>
          </p:cNvPr>
          <p:cNvSpPr txBox="1">
            <a:spLocks/>
          </p:cNvSpPr>
          <p:nvPr/>
        </p:nvSpPr>
        <p:spPr>
          <a:xfrm>
            <a:off x="7712724" y="1813294"/>
            <a:ext cx="3639492" cy="822325"/>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000" b="0" i="0" u="none" strike="noStrike" kern="1200" cap="none" spc="0" baseline="0">
                <a:solidFill>
                  <a:srgbClr val="18818C"/>
                </a:solidFill>
                <a:uFillTx/>
                <a:latin typeface="Elephant"/>
              </a:defRPr>
            </a:lvl1pPr>
          </a:lstStyle>
          <a:p>
            <a:r>
              <a:rPr lang="el-GR" dirty="0"/>
              <a:t>Εργαλεία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C4E8-1A63-EDB8-CBE2-68D9EFD27BD8}"/>
              </a:ext>
            </a:extLst>
          </p:cNvPr>
          <p:cNvSpPr>
            <a:spLocks noGrp="1"/>
          </p:cNvSpPr>
          <p:nvPr>
            <p:ph type="title"/>
          </p:nvPr>
        </p:nvSpPr>
        <p:spPr>
          <a:xfrm>
            <a:off x="2594363" y="1"/>
            <a:ext cx="7003273" cy="762000"/>
          </a:xfrm>
        </p:spPr>
        <p:txBody>
          <a:bodyPr>
            <a:normAutofit/>
          </a:bodyPr>
          <a:lstStyle/>
          <a:p>
            <a:pPr algn="ctr"/>
            <a:r>
              <a:rPr lang="el-GR" dirty="0"/>
              <a:t>ΤΟ ΜΟΝΤΕΛΟ</a:t>
            </a:r>
            <a:endParaRPr lang="en-US" dirty="0"/>
          </a:p>
        </p:txBody>
      </p:sp>
      <p:sp>
        <p:nvSpPr>
          <p:cNvPr id="3" name="Table Placeholder 2">
            <a:extLst>
              <a:ext uri="{FF2B5EF4-FFF2-40B4-BE49-F238E27FC236}">
                <a16:creationId xmlns:a16="http://schemas.microsoft.com/office/drawing/2014/main" id="{CCE935B4-A7D3-029F-2851-C4D262D97AF4}"/>
              </a:ext>
            </a:extLst>
          </p:cNvPr>
          <p:cNvSpPr>
            <a:spLocks noGrp="1"/>
          </p:cNvSpPr>
          <p:nvPr>
            <p:ph type="tbl" idx="4294967295"/>
          </p:nvPr>
        </p:nvSpPr>
        <p:spPr>
          <a:xfrm>
            <a:off x="1510110" y="660401"/>
            <a:ext cx="9448796" cy="6197600"/>
          </a:xfrm>
        </p:spPr>
        <p:txBody>
          <a:bodyPr>
            <a:normAutofit lnSpcReduction="10000"/>
          </a:bodyPr>
          <a:lstStyle/>
          <a:p>
            <a:r>
              <a:rPr lang="el-GR" b="1" i="1" dirty="0">
                <a:latin typeface="Times New Roman" panose="02020603050405020304" pitchFamily="18" charset="0"/>
                <a:cs typeface="Times New Roman" panose="02020603050405020304" pitchFamily="18" charset="0"/>
              </a:rPr>
              <a:t>Είσοδος:</a:t>
            </a:r>
            <a:r>
              <a:rPr lang="en-US" b="1" i="1" dirty="0">
                <a:latin typeface="Times New Roman" panose="02020603050405020304" pitchFamily="18" charset="0"/>
                <a:cs typeface="Times New Roman" panose="02020603050405020304" pitchFamily="18" charset="0"/>
              </a:rPr>
              <a:t> </a:t>
            </a:r>
            <a:r>
              <a:rPr lang="el-GR" sz="1800" dirty="0">
                <a:solidFill>
                  <a:srgbClr val="000000"/>
                </a:solidFill>
                <a:latin typeface="Times New Roman" panose="02020603050405020304" pitchFamily="18" charset="0"/>
                <a:cs typeface="Times New Roman" panose="02020603050405020304" pitchFamily="18" charset="0"/>
              </a:rPr>
              <a:t>Μ</a:t>
            </a:r>
            <a:r>
              <a:rPr lang="el-GR" sz="1800" b="0" i="0" u="none" strike="noStrike" dirty="0">
                <a:solidFill>
                  <a:srgbClr val="000000"/>
                </a:solidFill>
                <a:effectLst/>
                <a:latin typeface="Times New Roman" panose="02020603050405020304" pitchFamily="18" charset="0"/>
              </a:rPr>
              <a:t>ια ακολουθία που θα αποτελείται από διανύσματα χαρακτηριστικών για κάθε</a:t>
            </a:r>
            <a:r>
              <a:rPr lang="el-GR" sz="1800" dirty="0">
                <a:solidFill>
                  <a:srgbClr val="000000"/>
                </a:solidFill>
                <a:latin typeface="Times New Roman" panose="02020603050405020304" pitchFamily="18" charset="0"/>
              </a:rPr>
              <a:t> μικρό</a:t>
            </a:r>
            <a:r>
              <a:rPr lang="el-GR" sz="1800" b="0" i="0" u="none" strike="noStrike" dirty="0">
                <a:solidFill>
                  <a:srgbClr val="000000"/>
                </a:solidFill>
                <a:effectLst/>
                <a:latin typeface="Times New Roman" panose="02020603050405020304" pitchFamily="18" charset="0"/>
              </a:rPr>
              <a:t> χρονικό διάστημα  και επομενως θα έχει την μορφή [χρονικά διαστήματα, αριθμός των</a:t>
            </a:r>
            <a:r>
              <a:rPr lang="el-GR" sz="1800" dirty="0">
                <a:solidFill>
                  <a:srgbClr val="000000"/>
                </a:solidFill>
                <a:latin typeface="Times New Roman" panose="02020603050405020304" pitchFamily="18" charset="0"/>
              </a:rPr>
              <a:t> συντελεστών των</a:t>
            </a:r>
            <a:r>
              <a:rPr lang="el-GR" sz="1800" b="0" i="0" u="none" strike="noStrike" dirty="0">
                <a:solidFill>
                  <a:srgbClr val="000000"/>
                </a:solidFill>
                <a:effectLst/>
                <a:latin typeface="Times New Roman" panose="02020603050405020304" pitchFamily="18" charset="0"/>
              </a:rPr>
              <a:t> χαρακτηριστικών mfcc και mel-σκεπτρογράμματος]</a:t>
            </a:r>
            <a:endParaRPr lang="el-GR" dirty="0">
              <a:latin typeface="Times New Roman" panose="02020603050405020304" pitchFamily="18" charset="0"/>
              <a:cs typeface="Times New Roman" panose="02020603050405020304" pitchFamily="18" charset="0"/>
            </a:endParaRPr>
          </a:p>
          <a:p>
            <a:r>
              <a:rPr lang="el-GR" b="1" i="1" dirty="0">
                <a:latin typeface="Times New Roman" panose="02020603050405020304" pitchFamily="18" charset="0"/>
                <a:cs typeface="Times New Roman" panose="02020603050405020304" pitchFamily="18" charset="0"/>
              </a:rPr>
              <a:t>Υπερπαράμετροι μοντέλου</a:t>
            </a:r>
          </a:p>
          <a:p>
            <a:pPr lvl="1">
              <a:buFont typeface="Wingdings" panose="05000000000000000000" pitchFamily="2" charset="2"/>
              <a:buChar char="v"/>
            </a:pPr>
            <a:r>
              <a:rPr lang="el-GR" b="0" i="0" u="none" strike="noStrike" dirty="0">
                <a:solidFill>
                  <a:srgbClr val="000000"/>
                </a:solidFill>
                <a:effectLst/>
                <a:latin typeface="Times New Roman" panose="02020603050405020304" pitchFamily="18" charset="0"/>
                <a:cs typeface="Times New Roman" panose="02020603050405020304" pitchFamily="18" charset="0"/>
              </a:rPr>
              <a:t>Optimizer: Adam = Adaptive Moment Estimation  και  αρχική τιμή ρυθμού μάθησης 0.0001</a:t>
            </a:r>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E</a:t>
            </a:r>
            <a:r>
              <a:rPr lang="el-GR" b="0" i="0" u="none" strike="noStrike" dirty="0">
                <a:solidFill>
                  <a:srgbClr val="000000"/>
                </a:solidFill>
                <a:effectLst/>
                <a:latin typeface="Times New Roman" panose="02020603050405020304" pitchFamily="18" charset="0"/>
                <a:cs typeface="Times New Roman" panose="02020603050405020304" pitchFamily="18" charset="0"/>
              </a:rPr>
              <a:t>pochs: </a:t>
            </a:r>
            <a:r>
              <a:rPr lang="el-GR" dirty="0">
                <a:solidFill>
                  <a:srgbClr val="000000"/>
                </a:solidFill>
                <a:latin typeface="Times New Roman" panose="02020603050405020304" pitchFamily="18" charset="0"/>
                <a:cs typeface="Times New Roman" panose="02020603050405020304" pitchFamily="18" charset="0"/>
              </a:rPr>
              <a:t>Ο</a:t>
            </a:r>
            <a:r>
              <a:rPr lang="el-GR" b="0" i="0" u="none" strike="noStrike" dirty="0">
                <a:solidFill>
                  <a:srgbClr val="000000"/>
                </a:solidFill>
                <a:effectLst/>
                <a:latin typeface="Times New Roman" panose="02020603050405020304" pitchFamily="18" charset="0"/>
                <a:cs typeface="Times New Roman" panose="02020603050405020304" pitchFamily="18" charset="0"/>
              </a:rPr>
              <a:t>λοκληρωμένοι κύκλοι εκπαίδευσης στους οποίους θα γίνονται συνεχώς ενημερώσεις στα βάρη.</a:t>
            </a:r>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B</a:t>
            </a:r>
            <a:r>
              <a:rPr lang="el-GR" b="0" i="0" u="none" strike="noStrike" dirty="0">
                <a:solidFill>
                  <a:srgbClr val="000000"/>
                </a:solidFill>
                <a:effectLst/>
                <a:latin typeface="Times New Roman" panose="02020603050405020304" pitchFamily="18" charset="0"/>
                <a:cs typeface="Times New Roman" panose="02020603050405020304" pitchFamily="18" charset="0"/>
              </a:rPr>
              <a:t>atch size : </a:t>
            </a:r>
            <a:r>
              <a:rPr lang="el-GR" dirty="0">
                <a:solidFill>
                  <a:srgbClr val="000000"/>
                </a:solidFill>
                <a:latin typeface="Times New Roman" panose="02020603050405020304" pitchFamily="18" charset="0"/>
                <a:cs typeface="Times New Roman" panose="02020603050405020304" pitchFamily="18" charset="0"/>
              </a:rPr>
              <a:t>Ο</a:t>
            </a:r>
            <a:r>
              <a:rPr lang="el-GR" b="0" i="0" u="none" strike="noStrike" dirty="0">
                <a:solidFill>
                  <a:srgbClr val="000000"/>
                </a:solidFill>
                <a:effectLst/>
                <a:latin typeface="Times New Roman" panose="02020603050405020304" pitchFamily="18" charset="0"/>
                <a:cs typeface="Times New Roman" panose="02020603050405020304" pitchFamily="18" charset="0"/>
              </a:rPr>
              <a:t> αριθμός των κομματιών μουσικής που θα φορτωθούν σε κάθε κύκλο εκπαίδευσης κατά τον οποίο θα ενημερωθούν τα βάρη . </a:t>
            </a:r>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Units: </a:t>
            </a:r>
            <a:r>
              <a:rPr lang="el-GR" dirty="0">
                <a:solidFill>
                  <a:srgbClr val="000000"/>
                </a:solidFill>
                <a:latin typeface="Times New Roman" panose="02020603050405020304" pitchFamily="18" charset="0"/>
                <a:cs typeface="Times New Roman" panose="02020603050405020304" pitchFamily="18" charset="0"/>
              </a:rPr>
              <a:t>Ο αριθμός των κυττάρων σε κάθε επίπεδο. Επιλέχθηκε το 130 λόγω άρθρων  που έδειξαν καλά αποτελέσματα για τους αριθμούς τάξης 120 με 140 και επιβεβαιώθηκε με πειράματα ότι ο αριθμός ήταν αποτελεσματικός.</a:t>
            </a:r>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L</a:t>
            </a:r>
            <a:r>
              <a:rPr lang="el-GR" b="0" i="0" u="none" strike="noStrike" dirty="0">
                <a:solidFill>
                  <a:srgbClr val="000000"/>
                </a:solidFill>
                <a:effectLst/>
                <a:latin typeface="Times New Roman" panose="02020603050405020304" pitchFamily="18" charset="0"/>
                <a:cs typeface="Times New Roman" panose="02020603050405020304" pitchFamily="18" charset="0"/>
              </a:rPr>
              <a:t>oss :  Η συνάρτηση σφάλματος (loss function). Επιλέχθηκε είναι η sparse-categorical crossentropy.</a:t>
            </a:r>
          </a:p>
          <a:p>
            <a:r>
              <a:rPr lang="el-GR" b="1" dirty="0">
                <a:latin typeface="Times New Roman" panose="02020603050405020304" pitchFamily="18" charset="0"/>
                <a:cs typeface="Times New Roman" panose="02020603050405020304" pitchFamily="18" charset="0"/>
              </a:rPr>
              <a:t>Εξοδος:</a:t>
            </a:r>
            <a:r>
              <a:rPr lang="en-US" b="1" dirty="0">
                <a:latin typeface="Times New Roman" panose="02020603050405020304" pitchFamily="18" charset="0"/>
                <a:cs typeface="Times New Roman" panose="02020603050405020304" pitchFamily="18" charset="0"/>
              </a:rPr>
              <a:t> </a:t>
            </a:r>
            <a:r>
              <a:rPr lang="el-GR" sz="1800" b="0" i="0" u="none" strike="noStrike" dirty="0">
                <a:solidFill>
                  <a:srgbClr val="000000"/>
                </a:solidFill>
                <a:effectLst/>
                <a:latin typeface="Times New Roman" panose="02020603050405020304" pitchFamily="18" charset="0"/>
              </a:rPr>
              <a:t>Η έξοδος του μοντέλου είναι ένα διάνυσμα </a:t>
            </a:r>
            <a:r>
              <a:rPr lang="el-GR" sz="1800" dirty="0">
                <a:solidFill>
                  <a:srgbClr val="FF0000"/>
                </a:solidFill>
                <a:latin typeface="Times New Roman" panose="02020603050405020304" pitchFamily="18" charset="0"/>
              </a:rPr>
              <a:t> </a:t>
            </a:r>
            <a:r>
              <a:rPr lang="el-GR" sz="1800" dirty="0">
                <a:solidFill>
                  <a:srgbClr val="000000"/>
                </a:solidFill>
                <a:latin typeface="Times New Roman" panose="02020603050405020304" pitchFamily="18" charset="0"/>
              </a:rPr>
              <a:t>πιθανοτήτων </a:t>
            </a:r>
            <a:r>
              <a:rPr lang="el-GR" sz="1800" b="0" i="0" u="none" strike="noStrike" dirty="0">
                <a:solidFill>
                  <a:srgbClr val="000000"/>
                </a:solidFill>
                <a:effectLst/>
                <a:latin typeface="Times New Roman" panose="02020603050405020304" pitchFamily="18" charset="0"/>
              </a:rPr>
              <a:t>το οποίο αποτελείται από τρεις τιμές</a:t>
            </a:r>
            <a:r>
              <a:rPr lang="el-GR" sz="1800" dirty="0">
                <a:solidFill>
                  <a:srgbClr val="000000"/>
                </a:solidFill>
                <a:latin typeface="Times New Roman" panose="02020603050405020304" pitchFamily="18" charset="0"/>
              </a:rPr>
              <a:t> </a:t>
            </a:r>
            <a:r>
              <a:rPr lang="el-GR" sz="1800" b="0" i="0" u="none" strike="noStrike" dirty="0">
                <a:solidFill>
                  <a:srgbClr val="000000"/>
                </a:solidFill>
                <a:effectLst/>
                <a:latin typeface="Times New Roman" panose="02020603050405020304" pitchFamily="18" charset="0"/>
              </a:rPr>
              <a:t>που αθροίζονται σε 1</a:t>
            </a:r>
            <a:r>
              <a:rPr lang="en-US" sz="1800" b="0" i="0" u="none" strike="noStrike" dirty="0">
                <a:solidFill>
                  <a:srgbClr val="000000"/>
                </a:solidFill>
                <a:effectLst/>
                <a:latin typeface="Times New Roman" panose="02020603050405020304" pitchFamily="18" charset="0"/>
              </a:rPr>
              <a:t>.</a:t>
            </a:r>
            <a:r>
              <a:rPr lang="el-GR" sz="1800" b="0" i="0" u="none" strike="noStrike" dirty="0">
                <a:solidFill>
                  <a:srgbClr val="000000"/>
                </a:solidFill>
                <a:effectLst/>
                <a:latin typeface="Times New Roman" panose="02020603050405020304" pitchFamily="18" charset="0"/>
              </a:rPr>
              <a:t> </a:t>
            </a:r>
            <a:r>
              <a:rPr lang="el-GR" dirty="0"/>
              <a:t> </a:t>
            </a:r>
            <a:r>
              <a:rPr lang="el-GR" sz="1800" dirty="0">
                <a:solidFill>
                  <a:schemeClr val="tx1"/>
                </a:solidFill>
                <a:latin typeface="Times New Roman" panose="02020603050405020304" pitchFamily="18" charset="0"/>
                <a:cs typeface="Times New Roman" panose="02020603050405020304" pitchFamily="18" charset="0"/>
              </a:rPr>
              <a:t>Η κάθε μια από αυτές θα αναφέρει την πιθανότητα  το τραγούδι εισόδου να ανήκει στο μουσικό είδος που αντιπροσωπεύει.</a:t>
            </a:r>
            <a:endParaRPr lang="el-GR" sz="1800" b="1" dirty="0">
              <a:solidFill>
                <a:schemeClr val="tx1"/>
              </a:solidFill>
              <a:latin typeface="Times New Roman" panose="02020603050405020304" pitchFamily="18" charset="0"/>
              <a:cs typeface="Times New Roman" panose="02020603050405020304" pitchFamily="18" charset="0"/>
            </a:endParaRPr>
          </a:p>
          <a:p>
            <a:endParaRPr lang="el-GR" dirty="0"/>
          </a:p>
          <a:p>
            <a:endParaRPr lang="en-US" dirty="0"/>
          </a:p>
        </p:txBody>
      </p:sp>
    </p:spTree>
    <p:extLst>
      <p:ext uri="{BB962C8B-B14F-4D97-AF65-F5344CB8AC3E}">
        <p14:creationId xmlns:p14="http://schemas.microsoft.com/office/powerpoint/2010/main" val="19953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2480-E6D2-DD7D-5CE8-7AB525C74A1F}"/>
              </a:ext>
            </a:extLst>
          </p:cNvPr>
          <p:cNvSpPr>
            <a:spLocks noGrp="1"/>
          </p:cNvSpPr>
          <p:nvPr>
            <p:ph type="title"/>
          </p:nvPr>
        </p:nvSpPr>
        <p:spPr>
          <a:xfrm>
            <a:off x="1365976" y="345443"/>
            <a:ext cx="9448806" cy="1020650"/>
          </a:xfrm>
        </p:spPr>
        <p:txBody>
          <a:bodyPr/>
          <a:lstStyle/>
          <a:p>
            <a:r>
              <a:rPr lang="el-GR" dirty="0"/>
              <a:t>ΕΚΠΑΙΔΕΥΣΗ ΜΟΝΤΕΛΟΥ</a:t>
            </a:r>
            <a:endParaRPr lang="en-US" dirty="0"/>
          </a:p>
        </p:txBody>
      </p:sp>
      <p:sp>
        <p:nvSpPr>
          <p:cNvPr id="3" name="Table Placeholder 2">
            <a:extLst>
              <a:ext uri="{FF2B5EF4-FFF2-40B4-BE49-F238E27FC236}">
                <a16:creationId xmlns:a16="http://schemas.microsoft.com/office/drawing/2014/main" id="{C11704BC-0DCA-D484-20F1-63AB76F0EE87}"/>
              </a:ext>
            </a:extLst>
          </p:cNvPr>
          <p:cNvSpPr>
            <a:spLocks noGrp="1"/>
          </p:cNvSpPr>
          <p:nvPr>
            <p:ph type="tbl" idx="4294967295"/>
          </p:nvPr>
        </p:nvSpPr>
        <p:spPr>
          <a:xfrm>
            <a:off x="918825" y="1641514"/>
            <a:ext cx="10192195" cy="4408230"/>
          </a:xfrm>
        </p:spPr>
        <p:txBody>
          <a:bodyPr/>
          <a:lstStyle/>
          <a:p>
            <a:pPr rtl="0">
              <a:spcAft>
                <a:spcPts val="800"/>
              </a:spcAft>
            </a:pPr>
            <a:r>
              <a:rPr lang="el-GR" sz="1800" b="0" i="0" u="none" strike="noStrike" dirty="0">
                <a:solidFill>
                  <a:srgbClr val="000000"/>
                </a:solidFill>
                <a:effectLst/>
                <a:latin typeface="Times New Roman" panose="02020603050405020304" pitchFamily="18" charset="0"/>
              </a:rPr>
              <a:t> </a:t>
            </a:r>
            <a:r>
              <a:rPr lang="el-GR" sz="1800" b="1" i="0" u="none" strike="noStrike" dirty="0">
                <a:solidFill>
                  <a:srgbClr val="000000"/>
                </a:solidFill>
                <a:effectLst/>
                <a:latin typeface="Times New Roman" panose="02020603050405020304" pitchFamily="18" charset="0"/>
              </a:rPr>
              <a:t>Επιβλεπόμενη Μάθηση: </a:t>
            </a:r>
            <a:r>
              <a:rPr lang="el-GR" sz="1800" b="0" i="0" u="none" strike="noStrike" dirty="0">
                <a:solidFill>
                  <a:srgbClr val="000000"/>
                </a:solidFill>
                <a:effectLst/>
                <a:latin typeface="Times New Roman" panose="02020603050405020304" pitchFamily="18" charset="0"/>
              </a:rPr>
              <a:t>Χρησιμοποιούμε επιβλεπόμενη μάθηση στο μοντέλο. Τα δεδομένα εκπαίδευσης οργανώνονται σε ζεύγη εισόδου-ετικέτας(label) στα οποία η είσοδος είναι ένα διάνυσμα από συντελεστές χαρακτηριστικών και η ετικέτα είναι ένας απλός αριθμός που συμβολίζει την  συγκεκριμένη κατηγορία του μουσικού είδους.</a:t>
            </a:r>
          </a:p>
          <a:p>
            <a:pPr>
              <a:spcAft>
                <a:spcPts val="800"/>
              </a:spcAft>
            </a:pPr>
            <a:r>
              <a:rPr lang="el-GR" b="1" i="1" dirty="0">
                <a:latin typeface="Times New Roman" panose="02020603050405020304" pitchFamily="18" charset="0"/>
                <a:cs typeface="Times New Roman" panose="02020603050405020304" pitchFamily="18" charset="0"/>
              </a:rPr>
              <a:t>Δεδομένα: </a:t>
            </a:r>
            <a:r>
              <a:rPr lang="el-GR" dirty="0">
                <a:solidFill>
                  <a:srgbClr val="000000"/>
                </a:solidFill>
                <a:latin typeface="Times New Roman" panose="02020603050405020304" pitchFamily="18" charset="0"/>
                <a:cs typeface="Times New Roman" panose="02020603050405020304" pitchFamily="18" charset="0"/>
              </a:rPr>
              <a:t>Τα δεδομένα που χρησιμοποιήθηκαν χωρίστηκαν σε τρία ποσοστά, 55%  για τα δεδομένα εκπαίδευσης(train size) ,  20%  για τα δεδομένα επικύρωσης(validation size)  , και  τα υπόλοιπα  25% για τα δεδομένα δοκιμής (test size)</a:t>
            </a:r>
            <a:endParaRPr lang="el-GR" dirty="0">
              <a:latin typeface="Times New Roman" panose="02020603050405020304" pitchFamily="18" charset="0"/>
              <a:cs typeface="Times New Roman" panose="02020603050405020304" pitchFamily="18" charset="0"/>
            </a:endParaRPr>
          </a:p>
          <a:p>
            <a:pPr marL="0" indent="0" rtl="0">
              <a:spcAft>
                <a:spcPts val="800"/>
              </a:spcAft>
              <a:buNone/>
            </a:pPr>
            <a:br>
              <a:rPr lang="el-GR" dirty="0"/>
            </a:br>
            <a:endParaRPr lang="en-US" dirty="0"/>
          </a:p>
        </p:txBody>
      </p:sp>
      <p:sp>
        <p:nvSpPr>
          <p:cNvPr id="4" name="Rectangle 3">
            <a:extLst>
              <a:ext uri="{FF2B5EF4-FFF2-40B4-BE49-F238E27FC236}">
                <a16:creationId xmlns:a16="http://schemas.microsoft.com/office/drawing/2014/main" id="{C65AFBEF-4C2C-519F-254A-13F81D043153}"/>
              </a:ext>
            </a:extLst>
          </p:cNvPr>
          <p:cNvSpPr/>
          <p:nvPr/>
        </p:nvSpPr>
        <p:spPr>
          <a:xfrm>
            <a:off x="5980423" y="3244334"/>
            <a:ext cx="231154"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2454306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64D0-21E4-F8FB-EE06-8596C6AF0E99}"/>
              </a:ext>
            </a:extLst>
          </p:cNvPr>
          <p:cNvSpPr>
            <a:spLocks noGrp="1"/>
          </p:cNvSpPr>
          <p:nvPr>
            <p:ph type="title"/>
          </p:nvPr>
        </p:nvSpPr>
        <p:spPr>
          <a:xfrm>
            <a:off x="3033253" y="0"/>
            <a:ext cx="6125493" cy="493118"/>
          </a:xfrm>
        </p:spPr>
        <p:txBody>
          <a:bodyPr>
            <a:normAutofit fontScale="90000"/>
          </a:bodyPr>
          <a:lstStyle/>
          <a:p>
            <a:r>
              <a:rPr lang="el-GR" dirty="0"/>
              <a:t>Πρώτο &amp; Τελευταίο Επίπεδο </a:t>
            </a:r>
            <a:endParaRPr lang="en-US" dirty="0"/>
          </a:p>
        </p:txBody>
      </p:sp>
      <p:sp>
        <p:nvSpPr>
          <p:cNvPr id="5" name="Table Placeholder 2">
            <a:extLst>
              <a:ext uri="{FF2B5EF4-FFF2-40B4-BE49-F238E27FC236}">
                <a16:creationId xmlns:a16="http://schemas.microsoft.com/office/drawing/2014/main" id="{15621C4C-E34E-8A2E-96F9-EC7A736DD58B}"/>
              </a:ext>
            </a:extLst>
          </p:cNvPr>
          <p:cNvSpPr>
            <a:spLocks noGrp="1"/>
          </p:cNvSpPr>
          <p:nvPr>
            <p:ph type="tbl" idx="4294967295"/>
          </p:nvPr>
        </p:nvSpPr>
        <p:spPr>
          <a:xfrm>
            <a:off x="1008045" y="5851053"/>
            <a:ext cx="9448796" cy="839053"/>
          </a:xfrm>
        </p:spPr>
        <p:txBody>
          <a:bodyPr>
            <a:normAutofit/>
          </a:bodyPr>
          <a:lstStyle/>
          <a:p>
            <a:pPr>
              <a:buFont typeface="Wingdings" panose="05000000000000000000" pitchFamily="2" charset="2"/>
              <a:buChar char="Ø"/>
            </a:pPr>
            <a:r>
              <a:rPr lang="el-GR" sz="1800" b="0" i="0" u="none" strike="noStrike" dirty="0">
                <a:solidFill>
                  <a:srgbClr val="000000"/>
                </a:solidFill>
                <a:effectLst/>
                <a:latin typeface="Times New Roman" panose="02020603050405020304" pitchFamily="18" charset="0"/>
              </a:rPr>
              <a:t>Έγιναν πολλαπλά πειράματα με διαφορετικά επίπεδα  και παραμέτρους, ώστε να επιλεχθεί το καλύτερο μοντέλο. Κάποια από τα κύρια ήταν τα παρακάτω:</a:t>
            </a:r>
            <a:endParaRPr lang="en-US" dirty="0"/>
          </a:p>
        </p:txBody>
      </p:sp>
      <p:sp>
        <p:nvSpPr>
          <p:cNvPr id="6" name="Title 1">
            <a:extLst>
              <a:ext uri="{FF2B5EF4-FFF2-40B4-BE49-F238E27FC236}">
                <a16:creationId xmlns:a16="http://schemas.microsoft.com/office/drawing/2014/main" id="{91C4256E-1A14-58D1-462D-44FADA90D73A}"/>
              </a:ext>
            </a:extLst>
          </p:cNvPr>
          <p:cNvSpPr txBox="1">
            <a:spLocks/>
          </p:cNvSpPr>
          <p:nvPr/>
        </p:nvSpPr>
        <p:spPr>
          <a:xfrm>
            <a:off x="3909039" y="5162964"/>
            <a:ext cx="2568880" cy="422041"/>
          </a:xfrm>
          <a:prstGeom prst="rect">
            <a:avLst/>
          </a:prstGeom>
          <a:noFill/>
          <a:ln>
            <a:noFill/>
          </a:ln>
        </p:spPr>
        <p:txBody>
          <a:bodyPr vert="horz" wrap="square" lIns="91440" tIns="45720" rIns="91440" bIns="45720" anchor="ctr" anchorCtr="0" compatLnSpc="1">
            <a:normAutofit fontScale="75000" lnSpcReduction="20000"/>
          </a:bodyPr>
          <a:lstStyle>
            <a:lvl1pPr marL="0" marR="0" lvl="0" indent="0" algn="l" defTabSz="914400" rtl="0" fontAlgn="auto" hangingPunct="1">
              <a:lnSpc>
                <a:spcPct val="90000"/>
              </a:lnSpc>
              <a:spcBef>
                <a:spcPts val="0"/>
              </a:spcBef>
              <a:spcAft>
                <a:spcPts val="0"/>
              </a:spcAft>
              <a:buNone/>
              <a:tabLst/>
              <a:defRPr lang="en-US" sz="3600" b="0" i="0" u="none" strike="noStrike" kern="1200" cap="none" spc="0" baseline="0">
                <a:solidFill>
                  <a:srgbClr val="126169"/>
                </a:solidFill>
                <a:uFillTx/>
                <a:latin typeface="Elephant"/>
              </a:defRPr>
            </a:lvl1pPr>
          </a:lstStyle>
          <a:p>
            <a:r>
              <a:rPr lang="el-GR" dirty="0"/>
              <a:t>ΤΟ ΜΟΝΤΕΛΟ </a:t>
            </a:r>
          </a:p>
        </p:txBody>
      </p:sp>
      <p:sp>
        <p:nvSpPr>
          <p:cNvPr id="7" name="TextBox 6">
            <a:extLst>
              <a:ext uri="{FF2B5EF4-FFF2-40B4-BE49-F238E27FC236}">
                <a16:creationId xmlns:a16="http://schemas.microsoft.com/office/drawing/2014/main" id="{2459281C-F615-9CF3-1306-BDEE151FB296}"/>
              </a:ext>
            </a:extLst>
          </p:cNvPr>
          <p:cNvSpPr txBox="1"/>
          <p:nvPr/>
        </p:nvSpPr>
        <p:spPr>
          <a:xfrm>
            <a:off x="881350" y="809893"/>
            <a:ext cx="10271392" cy="4247317"/>
          </a:xfrm>
          <a:prstGeom prst="rect">
            <a:avLst/>
          </a:prstGeom>
          <a:noFill/>
        </p:spPr>
        <p:txBody>
          <a:bodyPr wrap="square" rtlCol="0">
            <a:spAutoFit/>
          </a:bodyPr>
          <a:lstStyle/>
          <a:p>
            <a:endParaRPr lang="el-G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l-G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l-GR" dirty="0">
                <a:latin typeface="Times New Roman" panose="02020603050405020304" pitchFamily="18" charset="0"/>
                <a:cs typeface="Times New Roman" panose="02020603050405020304" pitchFamily="18" charset="0"/>
              </a:rPr>
              <a:t>Το πρώτο επίπεδο είναι απαραίτητο να μπορεί να δεχτεί ως είσοδο μια ακολουθιακή σειρά δεδομένων που αντιστοιχούν  σε πολλαπλά διαδοχικά χρονικά βήματα επομένως είναι ένα επίπεδο </a:t>
            </a:r>
            <a:r>
              <a:rPr lang="en-US" dirty="0">
                <a:latin typeface="Times New Roman" panose="02020603050405020304" pitchFamily="18" charset="0"/>
                <a:cs typeface="Times New Roman" panose="02020603050405020304" pitchFamily="18" charset="0"/>
              </a:rPr>
              <a:t>LSTM.</a:t>
            </a:r>
            <a:r>
              <a:rPr lang="el-GR" dirty="0">
                <a:latin typeface="Times New Roman" panose="02020603050405020304" pitchFamily="18" charset="0"/>
                <a:cs typeface="Times New Roman" panose="02020603050405020304" pitchFamily="18" charset="0"/>
              </a:rPr>
              <a:t> Ο ρόλος του</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θα είναι να απομνημονεύσει τις χρήσιμες πληροφορίες  από τα δεδομένα εισόδου και να δώσει σημασία στην σειρά και στην διάταξη των συντελεστών. Με αυτόν τον τρόπο θα μπορέσει να εκμεταλλευτεί τις συσχετίσεις μεταξύ των συντελεστών των χαρακτηριστικών που υπάρχουν σε κάθε χρονικό διάστημα.</a:t>
            </a:r>
          </a:p>
          <a:p>
            <a:pPr marL="285750" indent="-285750">
              <a:buFont typeface="Wingdings" panose="05000000000000000000" pitchFamily="2" charset="2"/>
              <a:buChar char="Ø"/>
            </a:pPr>
            <a:endParaRPr lang="el-GR" dirty="0">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l-GR" dirty="0">
                <a:latin typeface="Times New Roman" panose="02020603050405020304" pitchFamily="18" charset="0"/>
                <a:cs typeface="Times New Roman" panose="02020603050405020304" pitchFamily="18" charset="0"/>
              </a:rPr>
              <a:t>Το τελευταίο επίπεδο του μοντέλου,στο οποίο θα συμβαίνει η κατηγοριοποίηση του σωστού μουσικού είδους, θα είναι</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ένα </a:t>
            </a:r>
            <a:r>
              <a:rPr lang="en-US" dirty="0">
                <a:latin typeface="Times New Roman" panose="02020603050405020304" pitchFamily="18" charset="0"/>
                <a:cs typeface="Times New Roman" panose="02020603050405020304" pitchFamily="18" charset="0"/>
              </a:rPr>
              <a:t>Dense</a:t>
            </a:r>
            <a:r>
              <a:rPr lang="el-GR" dirty="0">
                <a:latin typeface="Times New Roman" panose="02020603050405020304" pitchFamily="18" charset="0"/>
                <a:cs typeface="Times New Roman" panose="02020603050405020304" pitchFamily="18" charset="0"/>
              </a:rPr>
              <a:t> επίπεδο με συνάρτηση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  Αποτελεί  έναν άμεσο τρόπο να χαρτογραφήθούν τα μαθημένα χαρακτηριστικά σε κλάσεις πιθανότητας</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επομένως ο ρόλος του είναι αυτός του κατηγοριοποιητή.</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30140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92">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C86CC32-D086-DB12-ADFA-17CC72770ADE}"/>
              </a:ext>
            </a:extLst>
          </p:cNvPr>
          <p:cNvSpPr txBox="1">
            <a:spLocks noGrp="1"/>
          </p:cNvSpPr>
          <p:nvPr>
            <p:ph type="title"/>
          </p:nvPr>
        </p:nvSpPr>
        <p:spPr>
          <a:xfrm>
            <a:off x="2354767" y="143220"/>
            <a:ext cx="6745166" cy="154235"/>
          </a:xfrm>
        </p:spPr>
        <p:txBody>
          <a:bodyPr>
            <a:normAutofit fontScale="90000"/>
          </a:bodyPr>
          <a:lstStyle/>
          <a:p>
            <a:pPr lvl="0"/>
            <a:r>
              <a:rPr lang="el-GR" dirty="0"/>
              <a:t>                      ΠΕΙΡΑΜΑΤΑ </a:t>
            </a:r>
            <a:endParaRPr lang="en-US" dirty="0"/>
          </a:p>
        </p:txBody>
      </p:sp>
      <p:graphicFrame>
        <p:nvGraphicFramePr>
          <p:cNvPr id="3" name="Table 9">
            <a:extLst>
              <a:ext uri="{FF2B5EF4-FFF2-40B4-BE49-F238E27FC236}">
                <a16:creationId xmlns:a16="http://schemas.microsoft.com/office/drawing/2014/main" id="{A39845D9-BD67-5166-4141-BF20DD6C8AC3}"/>
              </a:ext>
            </a:extLst>
          </p:cNvPr>
          <p:cNvGraphicFramePr>
            <a:graphicFrameLocks/>
          </p:cNvGraphicFramePr>
          <p:nvPr>
            <p:extLst>
              <p:ext uri="{D42A27DB-BD31-4B8C-83A1-F6EECF244321}">
                <p14:modId xmlns:p14="http://schemas.microsoft.com/office/powerpoint/2010/main" val="1111805583"/>
              </p:ext>
            </p:extLst>
          </p:nvPr>
        </p:nvGraphicFramePr>
        <p:xfrm>
          <a:off x="1391340" y="413646"/>
          <a:ext cx="9505263" cy="6006904"/>
        </p:xfrm>
        <a:graphic>
          <a:graphicData uri="http://schemas.openxmlformats.org/drawingml/2006/table">
            <a:tbl>
              <a:tblPr firstRow="1" bandRow="1">
                <a:effectLst/>
                <a:tableStyleId>{0E3FDE45-AF77-4B5C-9715-49D594BDF05E}</a:tableStyleId>
              </a:tblPr>
              <a:tblGrid>
                <a:gridCol w="2300232">
                  <a:extLst>
                    <a:ext uri="{9D8B030D-6E8A-4147-A177-3AD203B41FA5}">
                      <a16:colId xmlns:a16="http://schemas.microsoft.com/office/drawing/2014/main" val="1957296772"/>
                    </a:ext>
                  </a:extLst>
                </a:gridCol>
                <a:gridCol w="2930487">
                  <a:extLst>
                    <a:ext uri="{9D8B030D-6E8A-4147-A177-3AD203B41FA5}">
                      <a16:colId xmlns:a16="http://schemas.microsoft.com/office/drawing/2014/main" val="3420552250"/>
                    </a:ext>
                  </a:extLst>
                </a:gridCol>
                <a:gridCol w="1476260">
                  <a:extLst>
                    <a:ext uri="{9D8B030D-6E8A-4147-A177-3AD203B41FA5}">
                      <a16:colId xmlns:a16="http://schemas.microsoft.com/office/drawing/2014/main" val="1667778952"/>
                    </a:ext>
                  </a:extLst>
                </a:gridCol>
                <a:gridCol w="1564395">
                  <a:extLst>
                    <a:ext uri="{9D8B030D-6E8A-4147-A177-3AD203B41FA5}">
                      <a16:colId xmlns:a16="http://schemas.microsoft.com/office/drawing/2014/main" val="392294068"/>
                    </a:ext>
                  </a:extLst>
                </a:gridCol>
                <a:gridCol w="1233889">
                  <a:extLst>
                    <a:ext uri="{9D8B030D-6E8A-4147-A177-3AD203B41FA5}">
                      <a16:colId xmlns:a16="http://schemas.microsoft.com/office/drawing/2014/main" val="716444930"/>
                    </a:ext>
                  </a:extLst>
                </a:gridCol>
              </a:tblGrid>
              <a:tr h="637182">
                <a:tc>
                  <a:txBody>
                    <a:bodyPr/>
                    <a:lstStyle/>
                    <a:p>
                      <a:pPr lvl="0" algn="l" fontAlgn="b"/>
                      <a:r>
                        <a:rPr lang="el-GR" sz="1800" b="1" i="0" u="none" strike="noStrike" dirty="0">
                          <a:solidFill>
                            <a:srgbClr val="000000"/>
                          </a:solidFill>
                          <a:latin typeface="Arial Nova Light"/>
                        </a:rPr>
                        <a:t>Υπερπαράμετροι</a:t>
                      </a:r>
                      <a:endParaRPr lang="en-US" sz="1800" b="1" i="0" u="none" strike="noStrike" dirty="0">
                        <a:solidFill>
                          <a:srgbClr val="000000"/>
                        </a:solidFill>
                        <a:latin typeface="Arial Nova Light"/>
                      </a:endParaRPr>
                    </a:p>
                  </a:txBody>
                  <a:tcPr marL="287999" anchor="ctr"/>
                </a:tc>
                <a:tc>
                  <a:txBody>
                    <a:bodyPr/>
                    <a:lstStyle/>
                    <a:p>
                      <a:pPr lvl="0" algn="l" fontAlgn="b"/>
                      <a:r>
                        <a:rPr lang="el-GR" sz="1800" b="1" i="0" u="none" strike="noStrike" dirty="0">
                          <a:solidFill>
                            <a:srgbClr val="000000"/>
                          </a:solidFill>
                          <a:latin typeface="Arial Nova Light"/>
                        </a:rPr>
                        <a:t>Επίπεδα</a:t>
                      </a:r>
                      <a:endParaRPr lang="en-US" sz="1800" b="1" i="0" u="none" strike="noStrike" dirty="0">
                        <a:solidFill>
                          <a:srgbClr val="000000"/>
                        </a:solidFill>
                        <a:latin typeface="Arial Nova Light"/>
                      </a:endParaRPr>
                    </a:p>
                  </a:txBody>
                  <a:tcPr marL="287999" anchor="ctr"/>
                </a:tc>
                <a:tc>
                  <a:txBody>
                    <a:bodyPr/>
                    <a:lstStyle/>
                    <a:p>
                      <a:pPr lvl="0" algn="l" fontAlgn="b"/>
                      <a:r>
                        <a:rPr lang="el-GR" sz="1800" b="1" i="0" u="none" strike="noStrike" dirty="0">
                          <a:solidFill>
                            <a:srgbClr val="000000"/>
                          </a:solidFill>
                          <a:latin typeface="Arial Nova Light"/>
                        </a:rPr>
                        <a:t>Ακρίβεια εκπαίδευσης</a:t>
                      </a:r>
                      <a:endParaRPr lang="en-US" sz="1800" b="1" i="0" u="none" strike="noStrike" dirty="0">
                        <a:solidFill>
                          <a:srgbClr val="000000"/>
                        </a:solidFill>
                        <a:latin typeface="Arial Nova Light"/>
                      </a:endParaRPr>
                    </a:p>
                  </a:txBody>
                  <a:tcPr anchor="ctr"/>
                </a:tc>
                <a:tc>
                  <a:txBody>
                    <a:bodyPr/>
                    <a:lstStyle/>
                    <a:p>
                      <a:pPr lvl="0" algn="l" fontAlgn="b"/>
                      <a:r>
                        <a:rPr lang="el-GR" sz="1800" b="1" i="0" u="none" strike="noStrike" dirty="0">
                          <a:solidFill>
                            <a:srgbClr val="000000"/>
                          </a:solidFill>
                          <a:latin typeface="Arial Nova Light"/>
                        </a:rPr>
                        <a:t>Ακρίβεια Επικύρωσης</a:t>
                      </a:r>
                      <a:endParaRPr lang="en-US" sz="1800" b="1" i="0" u="none" strike="noStrike" dirty="0">
                        <a:solidFill>
                          <a:srgbClr val="000000"/>
                        </a:solidFill>
                        <a:latin typeface="Arial Nova Light"/>
                      </a:endParaRPr>
                    </a:p>
                  </a:txBody>
                  <a:tcPr anchor="ctr"/>
                </a:tc>
                <a:tc>
                  <a:txBody>
                    <a:bodyPr/>
                    <a:lstStyle/>
                    <a:p>
                      <a:pPr lvl="0" algn="l" fontAlgn="b"/>
                      <a:r>
                        <a:rPr lang="el-GR" sz="1800" b="1" i="0" u="none" strike="noStrike" dirty="0">
                          <a:solidFill>
                            <a:srgbClr val="000000"/>
                          </a:solidFill>
                          <a:latin typeface="Arial Nova Light"/>
                        </a:rPr>
                        <a:t>Ακρίβεια Δοκιμής</a:t>
                      </a:r>
                      <a:endParaRPr lang="en-US" sz="1800" b="1" i="0" u="none" strike="noStrike" dirty="0">
                        <a:solidFill>
                          <a:srgbClr val="000000"/>
                        </a:solidFill>
                        <a:latin typeface="Arial Nova Light"/>
                      </a:endParaRPr>
                    </a:p>
                  </a:txBody>
                  <a:tcPr anchor="ctr"/>
                </a:tc>
                <a:extLst>
                  <a:ext uri="{0D108BD9-81ED-4DB2-BD59-A6C34878D82A}">
                    <a16:rowId xmlns:a16="http://schemas.microsoft.com/office/drawing/2014/main" val="3337137865"/>
                  </a:ext>
                </a:extLst>
              </a:tr>
              <a:tr h="1412692">
                <a:tc>
                  <a:txBody>
                    <a:bodyPr/>
                    <a:lstStyle/>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batch size=32  </a:t>
                      </a:r>
                      <a:endParaRPr lang="el-GR" b="0" dirty="0">
                        <a:effectLst/>
                      </a:endParaRPr>
                    </a:p>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epochs = 80 </a:t>
                      </a:r>
                      <a:endParaRPr lang="el-GR" b="0" dirty="0">
                        <a:effectLst/>
                      </a:endParaRPr>
                    </a:p>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Adam = 0,0001</a:t>
                      </a:r>
                      <a:endParaRPr lang="el-GR" b="0" dirty="0">
                        <a:effectLst/>
                      </a:endParaRPr>
                    </a:p>
                    <a:p>
                      <a:endParaRPr lang="en-US" sz="1800" b="0" i="0" u="none" strike="noStrike" dirty="0">
                        <a:solidFill>
                          <a:srgbClr val="000000"/>
                        </a:solidFill>
                        <a:latin typeface="Arial Nova Light"/>
                      </a:endParaRPr>
                    </a:p>
                  </a:txBody>
                  <a:tcPr marL="287999" anchor="ctr"/>
                </a:tc>
                <a:tc>
                  <a:txBody>
                    <a:bodyPr/>
                    <a:lstStyle/>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1ο επίπεδο: LSTM </a:t>
                      </a:r>
                      <a:endParaRPr lang="el-GR" b="0" dirty="0">
                        <a:effectLst/>
                      </a:endParaRPr>
                    </a:p>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2ο επίπεδο:Dense</a:t>
                      </a:r>
                      <a:endParaRPr lang="el-GR" b="0" dirty="0">
                        <a:effectLst/>
                      </a:endParaRPr>
                    </a:p>
                    <a:p>
                      <a:endParaRPr lang="en-US" sz="1800" b="0" i="0" u="none" strike="noStrike" dirty="0">
                        <a:solidFill>
                          <a:srgbClr val="000000"/>
                        </a:solidFill>
                        <a:latin typeface="Arial Nova Light"/>
                      </a:endParaRPr>
                    </a:p>
                  </a:txBody>
                  <a:tcPr marL="287999" anchor="ctr"/>
                </a:tc>
                <a:tc>
                  <a:txBody>
                    <a:bodyPr/>
                    <a:lstStyle/>
                    <a:p>
                      <a:pPr lvl="0" algn="l" fontAlgn="b"/>
                      <a:r>
                        <a:rPr lang="en-US" sz="1800" b="0" i="0" u="none" strike="noStrike" kern="1200" dirty="0">
                          <a:solidFill>
                            <a:srgbClr val="000000"/>
                          </a:solidFill>
                          <a:effectLst/>
                          <a:latin typeface="+mn-lt"/>
                          <a:ea typeface="+mn-ea"/>
                          <a:cs typeface="+mn-cs"/>
                        </a:rPr>
                        <a:t> 99,3%</a:t>
                      </a:r>
                      <a:endParaRPr lang="en-US" sz="1800" b="0" i="0" u="none" strike="noStrike" dirty="0">
                        <a:solidFill>
                          <a:srgbClr val="000000"/>
                        </a:solidFill>
                        <a:latin typeface="Arial Nova Light"/>
                      </a:endParaRPr>
                    </a:p>
                  </a:txBody>
                  <a:tcPr anchor="ctr"/>
                </a:tc>
                <a:tc>
                  <a:txBody>
                    <a:bodyPr/>
                    <a:lstStyle/>
                    <a:p>
                      <a:pPr lvl="0" algn="l" fontAlgn="b"/>
                      <a:r>
                        <a:rPr lang="en-US" sz="1800" b="0" i="0" u="none" strike="noStrike" kern="1200" dirty="0">
                          <a:solidFill>
                            <a:srgbClr val="000000"/>
                          </a:solidFill>
                          <a:effectLst/>
                          <a:latin typeface="+mn-lt"/>
                          <a:ea typeface="+mn-ea"/>
                          <a:cs typeface="+mn-cs"/>
                        </a:rPr>
                        <a:t> 96%</a:t>
                      </a:r>
                      <a:endParaRPr lang="en-US" sz="1800" b="0" i="0" u="none" strike="noStrike" dirty="0">
                        <a:solidFill>
                          <a:srgbClr val="000000"/>
                        </a:solidFill>
                        <a:latin typeface="Arial Nova Light"/>
                      </a:endParaRPr>
                    </a:p>
                  </a:txBody>
                  <a:tcPr anchor="ctr"/>
                </a:tc>
                <a:tc>
                  <a:txBody>
                    <a:bodyPr/>
                    <a:lstStyle/>
                    <a:p>
                      <a:pPr lvl="0" algn="l" fontAlgn="b"/>
                      <a:r>
                        <a:rPr lang="en-US" sz="1800" b="0" i="0" u="none" strike="noStrike" kern="1200" dirty="0">
                          <a:solidFill>
                            <a:srgbClr val="000000"/>
                          </a:solidFill>
                          <a:effectLst/>
                          <a:latin typeface="+mn-lt"/>
                          <a:ea typeface="+mn-ea"/>
                          <a:cs typeface="+mn-cs"/>
                        </a:rPr>
                        <a:t> 97,6%</a:t>
                      </a:r>
                      <a:endParaRPr lang="en-US" sz="1800" b="0" i="0" u="none" strike="noStrike" dirty="0">
                        <a:solidFill>
                          <a:srgbClr val="000000"/>
                        </a:solidFill>
                        <a:latin typeface="Arial Nova Light"/>
                      </a:endParaRPr>
                    </a:p>
                  </a:txBody>
                  <a:tcPr anchor="ctr"/>
                </a:tc>
                <a:extLst>
                  <a:ext uri="{0D108BD9-81ED-4DB2-BD59-A6C34878D82A}">
                    <a16:rowId xmlns:a16="http://schemas.microsoft.com/office/drawing/2014/main" val="975222336"/>
                  </a:ext>
                </a:extLst>
              </a:tr>
              <a:tr h="1942452">
                <a:tc>
                  <a:txBody>
                    <a:bodyPr/>
                    <a:lstStyle/>
                    <a:p>
                      <a:pPr marL="285750" indent="-285750" rtl="0">
                        <a:buFont typeface="Wingdings" panose="05000000000000000000" pitchFamily="2" charset="2"/>
                        <a:buChar char="Ø"/>
                      </a:pPr>
                      <a:r>
                        <a:rPr lang="en-US" sz="1800" b="0" i="0" u="none" strike="noStrike" kern="1200" dirty="0">
                          <a:solidFill>
                            <a:srgbClr val="000000"/>
                          </a:solidFill>
                          <a:effectLst/>
                          <a:latin typeface="+mn-lt"/>
                          <a:ea typeface="+mn-ea"/>
                          <a:cs typeface="+mn-cs"/>
                        </a:rPr>
                        <a:t>batch size=32  </a:t>
                      </a:r>
                      <a:endParaRPr lang="en-US" b="0" dirty="0">
                        <a:effectLst/>
                      </a:endParaRPr>
                    </a:p>
                    <a:p>
                      <a:pPr marL="285750" indent="-285750" rtl="0">
                        <a:buFont typeface="Wingdings" panose="05000000000000000000" pitchFamily="2" charset="2"/>
                        <a:buChar char="Ø"/>
                      </a:pPr>
                      <a:r>
                        <a:rPr lang="en-US" sz="1800" b="0" i="0" u="none" strike="noStrike" kern="1200" dirty="0">
                          <a:solidFill>
                            <a:srgbClr val="000000"/>
                          </a:solidFill>
                          <a:effectLst/>
                          <a:latin typeface="+mn-lt"/>
                          <a:ea typeface="+mn-ea"/>
                          <a:cs typeface="+mn-cs"/>
                        </a:rPr>
                        <a:t>epochs = 50</a:t>
                      </a:r>
                      <a:endParaRPr lang="en-US" b="0" dirty="0">
                        <a:effectLst/>
                      </a:endParaRPr>
                    </a:p>
                    <a:p>
                      <a:pPr marL="285750" indent="-285750" rtl="0">
                        <a:buFont typeface="Wingdings" panose="05000000000000000000" pitchFamily="2" charset="2"/>
                        <a:buChar char="Ø"/>
                      </a:pPr>
                      <a:r>
                        <a:rPr lang="en-US" sz="1800" b="0" i="0" u="none" strike="noStrike" kern="1200" dirty="0">
                          <a:solidFill>
                            <a:srgbClr val="000000"/>
                          </a:solidFill>
                          <a:effectLst/>
                          <a:latin typeface="+mn-lt"/>
                          <a:ea typeface="+mn-ea"/>
                          <a:cs typeface="+mn-cs"/>
                        </a:rPr>
                        <a:t>Adam = 0,0001</a:t>
                      </a:r>
                      <a:endParaRPr lang="en-US" b="0" dirty="0">
                        <a:effectLst/>
                      </a:endParaRPr>
                    </a:p>
                    <a:p>
                      <a:endParaRPr lang="en-US" sz="1800" b="0" i="0" u="none" strike="noStrike" dirty="0">
                        <a:solidFill>
                          <a:srgbClr val="000000"/>
                        </a:solidFill>
                        <a:latin typeface="Arial Nova Light"/>
                      </a:endParaRPr>
                    </a:p>
                  </a:txBody>
                  <a:tcPr marL="287999" anchor="ctr"/>
                </a:tc>
                <a:tc>
                  <a:txBody>
                    <a:bodyPr/>
                    <a:lstStyle/>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1ο επίπεδο: </a:t>
                      </a:r>
                      <a:r>
                        <a:rPr lang="en-US" sz="1800" b="0" i="0" u="none" strike="noStrike" kern="1200" dirty="0">
                          <a:solidFill>
                            <a:srgbClr val="000000"/>
                          </a:solidFill>
                          <a:effectLst/>
                          <a:latin typeface="+mn-lt"/>
                          <a:ea typeface="+mn-ea"/>
                          <a:cs typeface="+mn-cs"/>
                        </a:rPr>
                        <a:t>LSTM</a:t>
                      </a:r>
                      <a:endParaRPr lang="en-US" b="0" dirty="0">
                        <a:effectLst/>
                      </a:endParaRPr>
                    </a:p>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2ο επίπεδο: </a:t>
                      </a:r>
                      <a:r>
                        <a:rPr lang="en-US" sz="1800" b="0" i="0" u="none" strike="noStrike" kern="1200" dirty="0">
                          <a:solidFill>
                            <a:srgbClr val="000000"/>
                          </a:solidFill>
                          <a:effectLst/>
                          <a:latin typeface="+mn-lt"/>
                          <a:ea typeface="+mn-ea"/>
                          <a:cs typeface="+mn-cs"/>
                        </a:rPr>
                        <a:t>LSTM</a:t>
                      </a:r>
                      <a:endParaRPr lang="en-US" b="0" dirty="0">
                        <a:effectLst/>
                      </a:endParaRPr>
                    </a:p>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3ο επίπεδο: </a:t>
                      </a:r>
                      <a:r>
                        <a:rPr lang="en-US" sz="1800" b="0" i="0" u="none" strike="noStrike" kern="1200" dirty="0">
                          <a:solidFill>
                            <a:srgbClr val="000000"/>
                          </a:solidFill>
                          <a:effectLst/>
                          <a:latin typeface="+mn-lt"/>
                          <a:ea typeface="+mn-ea"/>
                          <a:cs typeface="+mn-cs"/>
                        </a:rPr>
                        <a:t>LSTM</a:t>
                      </a:r>
                      <a:endParaRPr lang="en-US" b="0" dirty="0">
                        <a:effectLst/>
                      </a:endParaRPr>
                    </a:p>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4ο επίπεδο: </a:t>
                      </a:r>
                      <a:r>
                        <a:rPr lang="en-US" sz="1800" b="0" i="0" u="none" strike="noStrike" kern="1200" dirty="0">
                          <a:solidFill>
                            <a:srgbClr val="000000"/>
                          </a:solidFill>
                          <a:effectLst/>
                          <a:latin typeface="+mn-lt"/>
                          <a:ea typeface="+mn-ea"/>
                          <a:cs typeface="+mn-cs"/>
                        </a:rPr>
                        <a:t>Dense </a:t>
                      </a:r>
                      <a:endParaRPr lang="en-US" b="0" dirty="0">
                        <a:effectLst/>
                      </a:endParaRPr>
                    </a:p>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5ο επίπεδο : </a:t>
                      </a:r>
                      <a:r>
                        <a:rPr lang="en-US" sz="1800" b="0" i="0" u="none" strike="noStrike" kern="1200" dirty="0">
                          <a:solidFill>
                            <a:srgbClr val="000000"/>
                          </a:solidFill>
                          <a:effectLst/>
                          <a:latin typeface="+mn-lt"/>
                          <a:ea typeface="+mn-ea"/>
                          <a:cs typeface="+mn-cs"/>
                        </a:rPr>
                        <a:t>Dense</a:t>
                      </a:r>
                      <a:endParaRPr lang="el-GR" sz="1800" b="0" i="0" u="none" strike="noStrike" kern="1200" dirty="0">
                        <a:solidFill>
                          <a:srgbClr val="000000"/>
                        </a:solidFill>
                        <a:effectLst/>
                        <a:latin typeface="+mn-lt"/>
                        <a:ea typeface="+mn-ea"/>
                        <a:cs typeface="+mn-cs"/>
                      </a:endParaRPr>
                    </a:p>
                    <a:p>
                      <a:endParaRPr lang="en-US" sz="1800" b="0" i="0" u="none" strike="noStrike" dirty="0">
                        <a:solidFill>
                          <a:srgbClr val="000000"/>
                        </a:solidFill>
                        <a:latin typeface="Arial Nova Light"/>
                      </a:endParaRPr>
                    </a:p>
                  </a:txBody>
                  <a:tcPr marL="287999" anchor="ctr"/>
                </a:tc>
                <a:tc>
                  <a:txBody>
                    <a:bodyPr/>
                    <a:lstStyle/>
                    <a:p>
                      <a:pPr lvl="0" algn="l" fontAlgn="b"/>
                      <a:r>
                        <a:rPr lang="en-US" sz="1800" b="0" i="0" u="none" strike="noStrike" kern="1200" dirty="0">
                          <a:solidFill>
                            <a:srgbClr val="000000"/>
                          </a:solidFill>
                          <a:effectLst/>
                          <a:latin typeface="+mn-lt"/>
                          <a:ea typeface="+mn-ea"/>
                          <a:cs typeface="+mn-cs"/>
                        </a:rPr>
                        <a:t>99,9 %</a:t>
                      </a:r>
                      <a:endParaRPr lang="en-US" sz="1800" b="0" i="0" u="none" strike="noStrike" dirty="0">
                        <a:solidFill>
                          <a:srgbClr val="000000"/>
                        </a:solidFill>
                        <a:latin typeface="Arial Nova Light"/>
                      </a:endParaRPr>
                    </a:p>
                  </a:txBody>
                  <a:tcPr anchor="ctr"/>
                </a:tc>
                <a:tc>
                  <a:txBody>
                    <a:bodyPr/>
                    <a:lstStyle/>
                    <a:p>
                      <a:pPr lvl="0" algn="l" fontAlgn="b"/>
                      <a:r>
                        <a:rPr lang="en-US" sz="1800" b="0" i="0" u="none" strike="noStrike" kern="1200" dirty="0">
                          <a:solidFill>
                            <a:srgbClr val="000000"/>
                          </a:solidFill>
                          <a:effectLst/>
                          <a:latin typeface="+mn-lt"/>
                          <a:ea typeface="+mn-ea"/>
                          <a:cs typeface="+mn-cs"/>
                        </a:rPr>
                        <a:t>98,5 % </a:t>
                      </a:r>
                      <a:endParaRPr lang="en-US" sz="1800" b="0" i="0" u="none" strike="noStrike" dirty="0">
                        <a:solidFill>
                          <a:srgbClr val="000000"/>
                        </a:solidFill>
                        <a:latin typeface="Arial Nova Light"/>
                      </a:endParaRPr>
                    </a:p>
                  </a:txBody>
                  <a:tcPr anchor="ctr"/>
                </a:tc>
                <a:tc>
                  <a:txBody>
                    <a:bodyPr/>
                    <a:lstStyle/>
                    <a:p>
                      <a:pPr lvl="0" algn="l" fontAlgn="b"/>
                      <a:r>
                        <a:rPr lang="en-US" sz="1800" b="0" i="0" u="none" strike="noStrike" kern="1200" dirty="0">
                          <a:solidFill>
                            <a:srgbClr val="000000"/>
                          </a:solidFill>
                          <a:effectLst/>
                          <a:latin typeface="+mn-lt"/>
                          <a:ea typeface="+mn-ea"/>
                          <a:cs typeface="+mn-cs"/>
                        </a:rPr>
                        <a:t>99,61 % </a:t>
                      </a:r>
                      <a:endParaRPr lang="en-US" sz="1800" b="0" i="0" u="none" strike="noStrike" dirty="0">
                        <a:solidFill>
                          <a:srgbClr val="000000"/>
                        </a:solidFill>
                        <a:latin typeface="Arial Nova Light"/>
                      </a:endParaRPr>
                    </a:p>
                  </a:txBody>
                  <a:tcPr anchor="ctr"/>
                </a:tc>
                <a:extLst>
                  <a:ext uri="{0D108BD9-81ED-4DB2-BD59-A6C34878D82A}">
                    <a16:rowId xmlns:a16="http://schemas.microsoft.com/office/drawing/2014/main" val="3267243279"/>
                  </a:ext>
                </a:extLst>
              </a:tr>
              <a:tr h="0">
                <a:tc>
                  <a:txBody>
                    <a:bodyPr/>
                    <a:lstStyle/>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batch size=32  </a:t>
                      </a:r>
                      <a:endParaRPr lang="el-GR" b="0" dirty="0">
                        <a:effectLst/>
                      </a:endParaRPr>
                    </a:p>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epochs = 80 </a:t>
                      </a:r>
                      <a:endParaRPr lang="el-GR" b="0" dirty="0">
                        <a:effectLst/>
                      </a:endParaRPr>
                    </a:p>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Adam = 0,0001</a:t>
                      </a:r>
                      <a:endParaRPr lang="el-GR" b="0" dirty="0">
                        <a:effectLst/>
                      </a:endParaRPr>
                    </a:p>
                    <a:p>
                      <a:br>
                        <a:rPr lang="el-GR" dirty="0"/>
                      </a:br>
                      <a:endParaRPr lang="en-US" sz="1800" b="0" i="0" u="none" strike="noStrike" dirty="0">
                        <a:solidFill>
                          <a:srgbClr val="000000"/>
                        </a:solidFill>
                        <a:latin typeface="Arial Nova Light"/>
                      </a:endParaRPr>
                    </a:p>
                  </a:txBody>
                  <a:tcPr marL="287999" anchor="ctr"/>
                </a:tc>
                <a:tc>
                  <a:txBody>
                    <a:bodyPr/>
                    <a:lstStyle/>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1ο επίπεδο: LSTM</a:t>
                      </a:r>
                      <a:endParaRPr lang="el-GR" b="0" dirty="0">
                        <a:effectLst/>
                      </a:endParaRPr>
                    </a:p>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2ο επίπεδο: LSTM</a:t>
                      </a:r>
                      <a:endParaRPr lang="el-GR" b="0" dirty="0">
                        <a:effectLst/>
                      </a:endParaRPr>
                    </a:p>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3ο επίπεδο: LSTM</a:t>
                      </a:r>
                      <a:endParaRPr lang="el-GR" b="0" dirty="0">
                        <a:effectLst/>
                      </a:endParaRPr>
                    </a:p>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4οεπίπεδο: LSTM</a:t>
                      </a:r>
                      <a:endParaRPr lang="el-GR" b="0" dirty="0">
                        <a:effectLst/>
                      </a:endParaRPr>
                    </a:p>
                    <a:p>
                      <a:pPr marL="285750" indent="-285750" rtl="0">
                        <a:buFont typeface="Wingdings" panose="05000000000000000000" pitchFamily="2" charset="2"/>
                        <a:buChar char="Ø"/>
                      </a:pPr>
                      <a:r>
                        <a:rPr lang="el-GR" sz="1800" b="0" i="0" u="none" strike="noStrike" kern="1200" dirty="0">
                          <a:solidFill>
                            <a:srgbClr val="000000"/>
                          </a:solidFill>
                          <a:effectLst/>
                          <a:latin typeface="+mn-lt"/>
                          <a:ea typeface="+mn-ea"/>
                          <a:cs typeface="+mn-cs"/>
                        </a:rPr>
                        <a:t>5ο επίπεδο: Dense</a:t>
                      </a:r>
                      <a:endParaRPr lang="en-US" sz="1800" b="0" i="0" u="none" strike="noStrike" kern="1200" dirty="0">
                        <a:solidFill>
                          <a:srgbClr val="000000"/>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b="0" i="0" u="none" strike="noStrike" kern="1200" dirty="0">
                          <a:solidFill>
                            <a:srgbClr val="000000"/>
                          </a:solidFill>
                          <a:effectLst/>
                          <a:latin typeface="+mn-lt"/>
                          <a:ea typeface="+mn-ea"/>
                          <a:cs typeface="+mn-cs"/>
                        </a:rPr>
                        <a:t>6</a:t>
                      </a:r>
                      <a:r>
                        <a:rPr lang="el-GR" sz="1800" b="0" i="0" u="none" strike="noStrike" kern="1200" dirty="0">
                          <a:solidFill>
                            <a:srgbClr val="000000"/>
                          </a:solidFill>
                          <a:effectLst/>
                          <a:latin typeface="+mn-lt"/>
                          <a:ea typeface="+mn-ea"/>
                          <a:cs typeface="+mn-cs"/>
                        </a:rPr>
                        <a:t>ο επίπεδο: Dense</a:t>
                      </a:r>
                      <a:br>
                        <a:rPr lang="el-GR" dirty="0"/>
                      </a:br>
                      <a:endParaRPr lang="en-US" sz="1800" b="0" i="0" u="none" strike="noStrike" dirty="0">
                        <a:solidFill>
                          <a:srgbClr val="000000"/>
                        </a:solidFill>
                        <a:latin typeface="Arial Nova Light"/>
                      </a:endParaRPr>
                    </a:p>
                  </a:txBody>
                  <a:tcPr marL="287999" anchor="ctr"/>
                </a:tc>
                <a:tc>
                  <a:txBody>
                    <a:bodyPr/>
                    <a:lstStyle/>
                    <a:p>
                      <a:pPr lvl="0" algn="l" fontAlgn="b"/>
                      <a:r>
                        <a:rPr lang="en-US" sz="1800" b="0" i="0" u="none" strike="noStrike" kern="1200" dirty="0">
                          <a:solidFill>
                            <a:srgbClr val="000000"/>
                          </a:solidFill>
                          <a:effectLst/>
                          <a:latin typeface="+mn-lt"/>
                          <a:ea typeface="+mn-ea"/>
                          <a:cs typeface="+mn-cs"/>
                        </a:rPr>
                        <a:t>99,9 %</a:t>
                      </a:r>
                      <a:endParaRPr lang="en-US" sz="1800" b="0" i="0" u="none" strike="noStrike" dirty="0">
                        <a:solidFill>
                          <a:srgbClr val="000000"/>
                        </a:solidFill>
                        <a:latin typeface="Arial Nova Light"/>
                      </a:endParaRPr>
                    </a:p>
                  </a:txBody>
                  <a:tcPr anchor="ctr"/>
                </a:tc>
                <a:tc>
                  <a:txBody>
                    <a:bodyPr/>
                    <a:lstStyle/>
                    <a:p>
                      <a:pPr lvl="0" algn="l" fontAlgn="b"/>
                      <a:r>
                        <a:rPr lang="en-US" sz="1800" b="0" i="0" u="none" strike="noStrike" kern="1200" dirty="0">
                          <a:solidFill>
                            <a:srgbClr val="000000"/>
                          </a:solidFill>
                          <a:effectLst/>
                          <a:latin typeface="+mn-lt"/>
                          <a:ea typeface="+mn-ea"/>
                          <a:cs typeface="+mn-cs"/>
                        </a:rPr>
                        <a:t>97,4%</a:t>
                      </a:r>
                      <a:endParaRPr lang="en-US" sz="1800" b="0" i="0" u="none" strike="noStrike" dirty="0">
                        <a:solidFill>
                          <a:srgbClr val="000000"/>
                        </a:solidFill>
                        <a:latin typeface="Arial Nova Light"/>
                      </a:endParaRPr>
                    </a:p>
                  </a:txBody>
                  <a:tcPr anchor="ctr"/>
                </a:tc>
                <a:tc>
                  <a:txBody>
                    <a:bodyPr/>
                    <a:lstStyle/>
                    <a:p>
                      <a:pPr lvl="0" algn="l" fontAlgn="b"/>
                      <a:r>
                        <a:rPr lang="en-US" sz="1800" b="0" i="0" u="none" strike="noStrike" kern="1200" dirty="0">
                          <a:solidFill>
                            <a:srgbClr val="000000"/>
                          </a:solidFill>
                          <a:effectLst/>
                          <a:latin typeface="+mn-lt"/>
                          <a:ea typeface="+mn-ea"/>
                          <a:cs typeface="+mn-cs"/>
                        </a:rPr>
                        <a:t> 98,43</a:t>
                      </a:r>
                      <a:endParaRPr lang="en-US" sz="1800" b="0" i="0" u="none" strike="noStrike" dirty="0">
                        <a:solidFill>
                          <a:srgbClr val="000000"/>
                        </a:solidFill>
                        <a:latin typeface="Arial Nova Light"/>
                      </a:endParaRPr>
                    </a:p>
                  </a:txBody>
                  <a:tcPr anchor="ctr"/>
                </a:tc>
                <a:extLst>
                  <a:ext uri="{0D108BD9-81ED-4DB2-BD59-A6C34878D82A}">
                    <a16:rowId xmlns:a16="http://schemas.microsoft.com/office/drawing/2014/main" val="122445897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2CBD4-7044-7037-E666-51496B5D59EA}"/>
              </a:ext>
            </a:extLst>
          </p:cNvPr>
          <p:cNvSpPr>
            <a:spLocks noGrp="1"/>
          </p:cNvSpPr>
          <p:nvPr>
            <p:ph type="title"/>
          </p:nvPr>
        </p:nvSpPr>
        <p:spPr>
          <a:xfrm>
            <a:off x="1575296" y="0"/>
            <a:ext cx="9448806" cy="976364"/>
          </a:xfrm>
        </p:spPr>
        <p:txBody>
          <a:bodyPr>
            <a:normAutofit fontScale="90000"/>
          </a:bodyPr>
          <a:lstStyle/>
          <a:p>
            <a:r>
              <a:rPr lang="el-GR" dirty="0"/>
              <a:t>Τελική αρχιτεκτονική και υπερπαράμετροι μοντέλου</a:t>
            </a:r>
            <a:endParaRPr lang="en-US" dirty="0"/>
          </a:p>
        </p:txBody>
      </p:sp>
      <p:sp>
        <p:nvSpPr>
          <p:cNvPr id="3" name="Table Placeholder 2">
            <a:extLst>
              <a:ext uri="{FF2B5EF4-FFF2-40B4-BE49-F238E27FC236}">
                <a16:creationId xmlns:a16="http://schemas.microsoft.com/office/drawing/2014/main" id="{C103506A-B2F7-F966-DBD1-7A2B18D76C19}"/>
              </a:ext>
            </a:extLst>
          </p:cNvPr>
          <p:cNvSpPr>
            <a:spLocks noGrp="1"/>
          </p:cNvSpPr>
          <p:nvPr>
            <p:ph type="tbl" idx="4294967295"/>
          </p:nvPr>
        </p:nvSpPr>
        <p:spPr>
          <a:xfrm>
            <a:off x="1575296" y="865335"/>
            <a:ext cx="3779633" cy="2793430"/>
          </a:xfrm>
        </p:spPr>
        <p:txBody>
          <a:bodyPr>
            <a:normAutofit fontScale="92500" lnSpcReduction="10000"/>
          </a:bodyPr>
          <a:lstStyle/>
          <a:p>
            <a:pPr rtl="0">
              <a:spcAft>
                <a:spcPts val="800"/>
              </a:spcAft>
              <a:buFont typeface="Wingdings" panose="05000000000000000000" pitchFamily="2" charset="2"/>
              <a:buChar char="v"/>
            </a:pPr>
            <a:r>
              <a:rPr lang="el-GR" sz="1800" b="0" i="0" u="none" strike="noStrike" dirty="0">
                <a:solidFill>
                  <a:srgbClr val="000000"/>
                </a:solidFill>
                <a:effectLst/>
                <a:latin typeface="Times New Roman" panose="02020603050405020304" pitchFamily="18" charset="0"/>
              </a:rPr>
              <a:t>πρώτο επίπεδο: LSTM</a:t>
            </a:r>
            <a:endParaRPr lang="el-GR" b="0" dirty="0">
              <a:effectLst/>
            </a:endParaRPr>
          </a:p>
          <a:p>
            <a:pPr rtl="0">
              <a:spcAft>
                <a:spcPts val="800"/>
              </a:spcAft>
              <a:buFont typeface="Wingdings" panose="05000000000000000000" pitchFamily="2" charset="2"/>
              <a:buChar char="v"/>
            </a:pPr>
            <a:r>
              <a:rPr lang="el-GR" sz="1800" b="0" i="0" u="none" strike="noStrike" dirty="0">
                <a:solidFill>
                  <a:srgbClr val="000000"/>
                </a:solidFill>
                <a:effectLst/>
                <a:latin typeface="Times New Roman" panose="02020603050405020304" pitchFamily="18" charset="0"/>
              </a:rPr>
              <a:t>δεύτερο επίπεδο: LSTM</a:t>
            </a:r>
            <a:endParaRPr lang="el-GR" b="0" dirty="0">
              <a:effectLst/>
            </a:endParaRPr>
          </a:p>
          <a:p>
            <a:pPr rtl="0">
              <a:spcAft>
                <a:spcPts val="800"/>
              </a:spcAft>
              <a:buFont typeface="Wingdings" panose="05000000000000000000" pitchFamily="2" charset="2"/>
              <a:buChar char="v"/>
            </a:pPr>
            <a:r>
              <a:rPr lang="el-GR" sz="1800" b="0" i="0" u="none" strike="noStrike" dirty="0">
                <a:solidFill>
                  <a:srgbClr val="000000"/>
                </a:solidFill>
                <a:effectLst/>
                <a:latin typeface="Times New Roman" panose="02020603050405020304" pitchFamily="18" charset="0"/>
              </a:rPr>
              <a:t>τρίτο επίπεδο: LSTM</a:t>
            </a:r>
            <a:endParaRPr lang="el-GR" b="0" dirty="0">
              <a:effectLst/>
            </a:endParaRPr>
          </a:p>
          <a:p>
            <a:pPr rtl="0">
              <a:spcAft>
                <a:spcPts val="800"/>
              </a:spcAft>
              <a:buFont typeface="Wingdings" panose="05000000000000000000" pitchFamily="2" charset="2"/>
              <a:buChar char="v"/>
            </a:pPr>
            <a:r>
              <a:rPr lang="el-GR" sz="1800" b="0" i="0" u="none" strike="noStrike" dirty="0">
                <a:solidFill>
                  <a:srgbClr val="000000"/>
                </a:solidFill>
                <a:effectLst/>
                <a:latin typeface="Times New Roman" panose="02020603050405020304" pitchFamily="18" charset="0"/>
              </a:rPr>
              <a:t>τέταρτο επίπεδο: Dense </a:t>
            </a:r>
            <a:endParaRPr lang="el-GR" b="0" dirty="0">
              <a:effectLst/>
            </a:endParaRPr>
          </a:p>
          <a:p>
            <a:pPr rtl="0">
              <a:spcAft>
                <a:spcPts val="800"/>
              </a:spcAft>
              <a:buFont typeface="Wingdings" panose="05000000000000000000" pitchFamily="2" charset="2"/>
              <a:buChar char="v"/>
            </a:pPr>
            <a:r>
              <a:rPr lang="el-GR" sz="1800" b="0" i="0" u="none" strike="noStrike" dirty="0">
                <a:solidFill>
                  <a:srgbClr val="000000"/>
                </a:solidFill>
                <a:effectLst/>
                <a:latin typeface="Times New Roman" panose="02020603050405020304" pitchFamily="18" charset="0"/>
              </a:rPr>
              <a:t>πέμπτο επίπεδο : Dense</a:t>
            </a:r>
            <a:br>
              <a:rPr lang="el-GR" dirty="0"/>
            </a:br>
            <a:endParaRPr lang="en-US" dirty="0"/>
          </a:p>
        </p:txBody>
      </p:sp>
      <p:sp>
        <p:nvSpPr>
          <p:cNvPr id="5" name="Table Placeholder 2">
            <a:extLst>
              <a:ext uri="{FF2B5EF4-FFF2-40B4-BE49-F238E27FC236}">
                <a16:creationId xmlns:a16="http://schemas.microsoft.com/office/drawing/2014/main" id="{9F87BAD7-5ABE-D557-9F77-B2E98B3EACCB}"/>
              </a:ext>
            </a:extLst>
          </p:cNvPr>
          <p:cNvSpPr>
            <a:spLocks noGrp="1"/>
          </p:cNvSpPr>
          <p:nvPr>
            <p:ph type="tbl" idx="4294967295"/>
          </p:nvPr>
        </p:nvSpPr>
        <p:spPr>
          <a:xfrm>
            <a:off x="6973677" y="814875"/>
            <a:ext cx="4880472" cy="2793431"/>
          </a:xfrm>
        </p:spPr>
        <p:txBody>
          <a:bodyPr>
            <a:normAutofit/>
          </a:bodyPr>
          <a:lstStyle/>
          <a:p>
            <a:pPr rtl="0">
              <a:spcAft>
                <a:spcPts val="800"/>
              </a:spcAft>
              <a:buFont typeface="Wingdings" panose="05000000000000000000" pitchFamily="2" charset="2"/>
              <a:buChar char="v"/>
            </a:pPr>
            <a:r>
              <a:rPr lang="en-US" sz="1800" b="0" i="0" u="none" strike="noStrike" dirty="0">
                <a:solidFill>
                  <a:srgbClr val="000000"/>
                </a:solidFill>
                <a:effectLst/>
                <a:latin typeface="Times New Roman" panose="02020603050405020304" pitchFamily="18" charset="0"/>
              </a:rPr>
              <a:t>batch size=32  </a:t>
            </a:r>
            <a:endParaRPr lang="en-US" b="0" dirty="0">
              <a:effectLst/>
            </a:endParaRPr>
          </a:p>
          <a:p>
            <a:pPr rtl="0">
              <a:spcAft>
                <a:spcPts val="800"/>
              </a:spcAft>
              <a:buFont typeface="Wingdings" panose="05000000000000000000" pitchFamily="2" charset="2"/>
              <a:buChar char="v"/>
            </a:pPr>
            <a:r>
              <a:rPr lang="en-US" sz="1800" b="0" i="0" u="none" strike="noStrike" dirty="0">
                <a:solidFill>
                  <a:srgbClr val="000000"/>
                </a:solidFill>
                <a:effectLst/>
                <a:latin typeface="Times New Roman" panose="02020603050405020304" pitchFamily="18" charset="0"/>
              </a:rPr>
              <a:t>epochs = 50  </a:t>
            </a:r>
            <a:endParaRPr lang="en-US" b="0" dirty="0">
              <a:effectLst/>
            </a:endParaRPr>
          </a:p>
          <a:p>
            <a:pPr rtl="0">
              <a:spcAft>
                <a:spcPts val="800"/>
              </a:spcAft>
              <a:buFont typeface="Wingdings" panose="05000000000000000000" pitchFamily="2" charset="2"/>
              <a:buChar char="v"/>
            </a:pPr>
            <a:r>
              <a:rPr lang="en-US" sz="1800" b="0" i="0" u="none" strike="noStrike" dirty="0">
                <a:solidFill>
                  <a:srgbClr val="000000"/>
                </a:solidFill>
                <a:effectLst/>
                <a:latin typeface="Times New Roman" panose="02020603050405020304" pitchFamily="18" charset="0"/>
              </a:rPr>
              <a:t>Adam learning rate= 0,0001</a:t>
            </a:r>
            <a:endParaRPr lang="en-US" b="0" dirty="0">
              <a:effectLst/>
            </a:endParaRPr>
          </a:p>
          <a:p>
            <a:pPr>
              <a:buFont typeface="Wingdings" panose="05000000000000000000" pitchFamily="2" charset="2"/>
              <a:buChar char="v"/>
            </a:pPr>
            <a:endParaRPr lang="en-US" dirty="0"/>
          </a:p>
        </p:txBody>
      </p:sp>
      <p:sp>
        <p:nvSpPr>
          <p:cNvPr id="6" name="TextBox 5">
            <a:extLst>
              <a:ext uri="{FF2B5EF4-FFF2-40B4-BE49-F238E27FC236}">
                <a16:creationId xmlns:a16="http://schemas.microsoft.com/office/drawing/2014/main" id="{9F8C36B9-BABC-E1F8-F15B-67339F5C0C5B}"/>
              </a:ext>
            </a:extLst>
          </p:cNvPr>
          <p:cNvSpPr txBox="1"/>
          <p:nvPr/>
        </p:nvSpPr>
        <p:spPr>
          <a:xfrm>
            <a:off x="1524000" y="3822669"/>
            <a:ext cx="9144000" cy="2862322"/>
          </a:xfrm>
          <a:prstGeom prst="rect">
            <a:avLst/>
          </a:prstGeom>
          <a:noFill/>
        </p:spPr>
        <p:txBody>
          <a:bodyPr wrap="square">
            <a:spAutoFit/>
          </a:bodyPr>
          <a:lstStyle/>
          <a:p>
            <a:pPr marL="285750" indent="-285750">
              <a:buFont typeface="Wingdings" panose="05000000000000000000" pitchFamily="2" charset="2"/>
              <a:buChar char="Ø"/>
            </a:pPr>
            <a:r>
              <a:rPr lang="el-GR" dirty="0">
                <a:solidFill>
                  <a:srgbClr val="000000"/>
                </a:solidFill>
                <a:latin typeface="Times New Roman" panose="02020603050405020304" pitchFamily="18" charset="0"/>
              </a:rPr>
              <a:t>Τύπος μοντέλου: </a:t>
            </a:r>
            <a:r>
              <a:rPr lang="en-US" dirty="0">
                <a:solidFill>
                  <a:srgbClr val="000000"/>
                </a:solidFill>
                <a:latin typeface="Times New Roman" panose="02020603050405020304" pitchFamily="18" charset="0"/>
              </a:rPr>
              <a:t>Sequential</a:t>
            </a:r>
          </a:p>
          <a:p>
            <a:pPr marL="285750" indent="-285750">
              <a:buFont typeface="Wingdings" panose="05000000000000000000" pitchFamily="2" charset="2"/>
              <a:buChar char="Ø"/>
            </a:pPr>
            <a:r>
              <a:rPr lang="el-GR" sz="1800" b="0" i="0" u="none" strike="noStrike" dirty="0">
                <a:solidFill>
                  <a:srgbClr val="000000"/>
                </a:solidFill>
                <a:effectLst/>
                <a:latin typeface="Times New Roman" panose="02020603050405020304" pitchFamily="18" charset="0"/>
              </a:rPr>
              <a:t>Τύπος εκπαίδευσης : Επιβλεπόμενη Μάθηση</a:t>
            </a:r>
            <a:endParaRPr lang="en-US" sz="1800" b="0" i="0" u="none" strike="noStrike" dirty="0">
              <a:solidFill>
                <a:srgbClr val="000000"/>
              </a:solidFill>
              <a:effectLst/>
              <a:latin typeface="Times New Roman" panose="02020603050405020304" pitchFamily="18" charset="0"/>
            </a:endParaRPr>
          </a:p>
          <a:p>
            <a:pPr marL="285750" indent="-285750">
              <a:buFont typeface="Wingdings" panose="05000000000000000000" pitchFamily="2" charset="2"/>
              <a:buChar char="Ø"/>
            </a:pPr>
            <a:r>
              <a:rPr lang="el-GR" sz="1800" b="0" i="0" u="none" strike="noStrike" dirty="0">
                <a:solidFill>
                  <a:srgbClr val="000000"/>
                </a:solidFill>
                <a:effectLst/>
                <a:latin typeface="Times New Roman" panose="02020603050405020304" pitchFamily="18" charset="0"/>
              </a:rPr>
              <a:t>Δείγματα: 1000 δείγματα μουσικής των 3</a:t>
            </a:r>
            <a:r>
              <a:rPr lang="en-US" sz="1800" b="0" i="0" u="none" strike="noStrike" dirty="0">
                <a:solidFill>
                  <a:srgbClr val="000000"/>
                </a:solidFill>
                <a:effectLst/>
                <a:latin typeface="Times New Roman" panose="02020603050405020304" pitchFamily="18" charset="0"/>
              </a:rPr>
              <a:t> </a:t>
            </a:r>
            <a:r>
              <a:rPr lang="el-GR" sz="1800" b="0" i="0" u="none" strike="noStrike" dirty="0">
                <a:solidFill>
                  <a:srgbClr val="000000"/>
                </a:solidFill>
                <a:effectLst/>
                <a:latin typeface="Times New Roman" panose="02020603050405020304" pitchFamily="18" charset="0"/>
              </a:rPr>
              <a:t>δευτερολέπτων</a:t>
            </a:r>
          </a:p>
          <a:p>
            <a:pPr marL="285750" indent="-285750">
              <a:buFont typeface="Wingdings" panose="05000000000000000000" pitchFamily="2" charset="2"/>
              <a:buChar char="Ø"/>
            </a:pPr>
            <a:r>
              <a:rPr lang="en-US" dirty="0" err="1">
                <a:solidFill>
                  <a:srgbClr val="000000"/>
                </a:solidFill>
                <a:latin typeface="Times New Roman" panose="02020603050405020304" pitchFamily="18" charset="0"/>
              </a:rPr>
              <a:t>T</a:t>
            </a:r>
            <a:r>
              <a:rPr lang="en-US" sz="1800" b="0" i="0" u="none" strike="noStrike" dirty="0" err="1">
                <a:solidFill>
                  <a:srgbClr val="000000"/>
                </a:solidFill>
                <a:effectLst/>
                <a:latin typeface="Times New Roman" panose="02020603050405020304" pitchFamily="18" charset="0"/>
              </a:rPr>
              <a:t>rain_size</a:t>
            </a:r>
            <a:r>
              <a:rPr lang="en-US" sz="1800" b="0" i="0" u="none" strike="noStrike" dirty="0">
                <a:solidFill>
                  <a:srgbClr val="000000"/>
                </a:solidFill>
                <a:effectLst/>
                <a:latin typeface="Times New Roman" panose="02020603050405020304" pitchFamily="18" charset="0"/>
              </a:rPr>
              <a:t>=55%, </a:t>
            </a:r>
            <a:r>
              <a:rPr lang="en-US" dirty="0" err="1">
                <a:solidFill>
                  <a:srgbClr val="000000"/>
                </a:solidFill>
                <a:latin typeface="Times New Roman" panose="02020603050405020304" pitchFamily="18" charset="0"/>
              </a:rPr>
              <a:t>V</a:t>
            </a:r>
            <a:r>
              <a:rPr lang="en-US" sz="1800" b="0" i="0" u="none" strike="noStrike" dirty="0" err="1">
                <a:solidFill>
                  <a:srgbClr val="000000"/>
                </a:solidFill>
                <a:effectLst/>
                <a:latin typeface="Times New Roman" panose="02020603050405020304" pitchFamily="18" charset="0"/>
              </a:rPr>
              <a:t>alidation_size</a:t>
            </a:r>
            <a:r>
              <a:rPr lang="en-US" sz="1800" b="0" i="0" u="none" strike="noStrike" dirty="0">
                <a:solidFill>
                  <a:srgbClr val="000000"/>
                </a:solidFill>
                <a:effectLst/>
                <a:latin typeface="Times New Roman" panose="02020603050405020304" pitchFamily="18" charset="0"/>
              </a:rPr>
              <a:t>= 20%, </a:t>
            </a:r>
            <a:r>
              <a:rPr lang="en-US" dirty="0" err="1">
                <a:solidFill>
                  <a:srgbClr val="000000"/>
                </a:solidFill>
                <a:latin typeface="Times New Roman" panose="02020603050405020304" pitchFamily="18" charset="0"/>
              </a:rPr>
              <a:t>T</a:t>
            </a:r>
            <a:r>
              <a:rPr lang="en-US" sz="1800" b="0" i="0" u="none" strike="noStrike" dirty="0" err="1">
                <a:solidFill>
                  <a:srgbClr val="000000"/>
                </a:solidFill>
                <a:effectLst/>
                <a:latin typeface="Times New Roman" panose="02020603050405020304" pitchFamily="18" charset="0"/>
              </a:rPr>
              <a:t>est_size</a:t>
            </a:r>
            <a:r>
              <a:rPr lang="en-US" sz="1800" b="0" i="0" u="none" strike="noStrike" dirty="0">
                <a:solidFill>
                  <a:srgbClr val="000000"/>
                </a:solidFill>
                <a:effectLst/>
                <a:latin typeface="Times New Roman" panose="02020603050405020304" pitchFamily="18" charset="0"/>
              </a:rPr>
              <a:t>=25%  </a:t>
            </a:r>
            <a:endParaRPr lang="el-GR" dirty="0">
              <a:solidFill>
                <a:srgbClr val="000000"/>
              </a:solidFill>
              <a:latin typeface="Times New Roman" panose="02020603050405020304" pitchFamily="18" charset="0"/>
            </a:endParaRPr>
          </a:p>
          <a:p>
            <a:pPr marL="285750" indent="-285750">
              <a:buFont typeface="Wingdings" panose="05000000000000000000" pitchFamily="2" charset="2"/>
              <a:buChar char="Ø"/>
            </a:pPr>
            <a:r>
              <a:rPr lang="el-GR" dirty="0">
                <a:solidFill>
                  <a:srgbClr val="000000"/>
                </a:solidFill>
                <a:latin typeface="Times New Roman" panose="02020603050405020304" pitchFamily="18" charset="0"/>
              </a:rPr>
              <a:t>Χαρακτηριστικά Εισόδου : Συντελεστές </a:t>
            </a:r>
            <a:r>
              <a:rPr lang="en-US" dirty="0">
                <a:solidFill>
                  <a:srgbClr val="000000"/>
                </a:solidFill>
                <a:latin typeface="Times New Roman" panose="02020603050405020304" pitchFamily="18" charset="0"/>
              </a:rPr>
              <a:t>MFCC </a:t>
            </a:r>
            <a:r>
              <a:rPr lang="el-GR" dirty="0">
                <a:solidFill>
                  <a:srgbClr val="000000"/>
                </a:solidFill>
                <a:latin typeface="Times New Roman" panose="02020603050405020304" pitchFamily="18" charset="0"/>
              </a:rPr>
              <a:t>και </a:t>
            </a:r>
            <a:r>
              <a:rPr lang="en-US" dirty="0">
                <a:solidFill>
                  <a:srgbClr val="000000"/>
                </a:solidFill>
                <a:latin typeface="Times New Roman" panose="02020603050405020304" pitchFamily="18" charset="0"/>
              </a:rPr>
              <a:t>Mel-spectrogram</a:t>
            </a:r>
            <a:endParaRPr lang="el-GR" dirty="0">
              <a:solidFill>
                <a:srgbClr val="000000"/>
              </a:solidFill>
              <a:latin typeface="Times New Roman" panose="02020603050405020304" pitchFamily="18" charset="0"/>
            </a:endParaRPr>
          </a:p>
          <a:p>
            <a:pPr marL="285750" indent="-285750">
              <a:buFont typeface="Wingdings" panose="05000000000000000000" pitchFamily="2" charset="2"/>
              <a:buChar char="Ø"/>
            </a:pPr>
            <a:r>
              <a:rPr lang="el-GR" dirty="0">
                <a:solidFill>
                  <a:srgbClr val="000000"/>
                </a:solidFill>
                <a:latin typeface="Times New Roman" panose="02020603050405020304" pitchFamily="18" charset="0"/>
              </a:rPr>
              <a:t>Είσοδος Μοντέλου: Ακολουθία διανυσμάτων με συντελεστές των χαρακτηριστικών για κάθε χρονικό διάστημα</a:t>
            </a:r>
            <a:endParaRPr lang="en-US" dirty="0">
              <a:solidFill>
                <a:srgbClr val="000000"/>
              </a:solidFill>
              <a:latin typeface="Times New Roman" panose="02020603050405020304" pitchFamily="18" charset="0"/>
            </a:endParaRPr>
          </a:p>
          <a:p>
            <a:pPr marL="285750" indent="-285750">
              <a:buFont typeface="Wingdings" panose="05000000000000000000" pitchFamily="2" charset="2"/>
              <a:buChar char="Ø"/>
            </a:pPr>
            <a:r>
              <a:rPr lang="el-GR" dirty="0">
                <a:solidFill>
                  <a:srgbClr val="000000"/>
                </a:solidFill>
                <a:latin typeface="Times New Roman" panose="02020603050405020304" pitchFamily="18" charset="0"/>
              </a:rPr>
              <a:t>Έξοδος Μοντέλου : Διάνυσμα πιθανοτήτων για τα μουσικά είδη</a:t>
            </a:r>
          </a:p>
          <a:p>
            <a:pPr marL="285750" indent="-285750">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L</a:t>
            </a:r>
            <a:r>
              <a:rPr lang="el-GR" dirty="0">
                <a:solidFill>
                  <a:srgbClr val="000000"/>
                </a:solidFill>
                <a:latin typeface="Times New Roman" panose="02020603050405020304" pitchFamily="18" charset="0"/>
                <a:cs typeface="Times New Roman" panose="02020603050405020304" pitchFamily="18" charset="0"/>
              </a:rPr>
              <a:t>oss function: </a:t>
            </a:r>
            <a:r>
              <a:rPr lang="en-US" dirty="0">
                <a:solidFill>
                  <a:srgbClr val="000000"/>
                </a:solidFill>
                <a:latin typeface="Times New Roman" panose="02020603050405020304" pitchFamily="18" charset="0"/>
                <a:cs typeface="Times New Roman" panose="02020603050405020304" pitchFamily="18" charset="0"/>
              </a:rPr>
              <a:t>S</a:t>
            </a:r>
            <a:r>
              <a:rPr lang="el-GR" dirty="0">
                <a:solidFill>
                  <a:srgbClr val="000000"/>
                </a:solidFill>
                <a:latin typeface="Times New Roman" panose="02020603050405020304" pitchFamily="18" charset="0"/>
                <a:cs typeface="Times New Roman" panose="02020603050405020304" pitchFamily="18" charset="0"/>
              </a:rPr>
              <a:t>parse-categorical crossentropy</a:t>
            </a:r>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p:txBody>
      </p:sp>
      <p:sp>
        <p:nvSpPr>
          <p:cNvPr id="7" name="Title 1">
            <a:extLst>
              <a:ext uri="{FF2B5EF4-FFF2-40B4-BE49-F238E27FC236}">
                <a16:creationId xmlns:a16="http://schemas.microsoft.com/office/drawing/2014/main" id="{BD85AAC1-E80A-0497-7A82-E8C33A07B90D}"/>
              </a:ext>
            </a:extLst>
          </p:cNvPr>
          <p:cNvSpPr txBox="1">
            <a:spLocks/>
          </p:cNvSpPr>
          <p:nvPr/>
        </p:nvSpPr>
        <p:spPr>
          <a:xfrm>
            <a:off x="4243174" y="3294071"/>
            <a:ext cx="2895656" cy="729388"/>
          </a:xfrm>
          <a:prstGeom prst="rect">
            <a:avLst/>
          </a:prstGeom>
          <a:noFill/>
          <a:ln>
            <a:noFill/>
          </a:ln>
        </p:spPr>
        <p:txBody>
          <a:bodyPr vert="horz" wrap="square" lIns="91440" tIns="45720" rIns="91440" bIns="45720" anchor="ctr" anchorCtr="0" compatLnSpc="1">
            <a:normAutofit fontScale="75000" lnSpcReduction="20000"/>
          </a:bodyPr>
          <a:lstStyle>
            <a:lvl1pPr marL="0" marR="0" lvl="0" indent="0" algn="l" defTabSz="914400" rtl="0" fontAlgn="auto" hangingPunct="1">
              <a:lnSpc>
                <a:spcPct val="90000"/>
              </a:lnSpc>
              <a:spcBef>
                <a:spcPts val="0"/>
              </a:spcBef>
              <a:spcAft>
                <a:spcPts val="0"/>
              </a:spcAft>
              <a:buNone/>
              <a:tabLst/>
              <a:defRPr lang="en-US" sz="3600" b="0" i="0" u="none" strike="noStrike" kern="1200" cap="none" spc="0" baseline="0">
                <a:solidFill>
                  <a:srgbClr val="126169"/>
                </a:solidFill>
                <a:uFillTx/>
                <a:latin typeface="Elephant"/>
              </a:defRPr>
            </a:lvl1pPr>
          </a:lstStyle>
          <a:p>
            <a:r>
              <a:rPr lang="el-GR" dirty="0"/>
              <a:t>Σύνοψη</a:t>
            </a:r>
            <a:r>
              <a:rPr lang="en-US" dirty="0"/>
              <a:t> </a:t>
            </a:r>
            <a:r>
              <a:rPr lang="el-GR" dirty="0"/>
              <a:t>Στοιχείων</a:t>
            </a:r>
          </a:p>
        </p:txBody>
      </p:sp>
    </p:spTree>
    <p:extLst>
      <p:ext uri="{BB962C8B-B14F-4D97-AF65-F5344CB8AC3E}">
        <p14:creationId xmlns:p14="http://schemas.microsoft.com/office/powerpoint/2010/main" val="80540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F986-D952-11A0-7495-57C6A55950A5}"/>
              </a:ext>
            </a:extLst>
          </p:cNvPr>
          <p:cNvSpPr>
            <a:spLocks noGrp="1"/>
          </p:cNvSpPr>
          <p:nvPr>
            <p:ph type="title"/>
          </p:nvPr>
        </p:nvSpPr>
        <p:spPr>
          <a:xfrm>
            <a:off x="1365976" y="345442"/>
            <a:ext cx="7833108" cy="811329"/>
          </a:xfrm>
        </p:spPr>
        <p:txBody>
          <a:bodyPr>
            <a:normAutofit fontScale="90000"/>
          </a:bodyPr>
          <a:lstStyle/>
          <a:p>
            <a:r>
              <a:rPr lang="el-GR" dirty="0"/>
              <a:t>Ενδιάμεσα επίπεδα του τελικού μοντέλου</a:t>
            </a:r>
            <a:endParaRPr lang="en-US" dirty="0"/>
          </a:p>
        </p:txBody>
      </p:sp>
      <p:sp>
        <p:nvSpPr>
          <p:cNvPr id="3" name="Table Placeholder 2">
            <a:extLst>
              <a:ext uri="{FF2B5EF4-FFF2-40B4-BE49-F238E27FC236}">
                <a16:creationId xmlns:a16="http://schemas.microsoft.com/office/drawing/2014/main" id="{5ABF4A7F-5018-51EF-3081-DE1A5800926F}"/>
              </a:ext>
            </a:extLst>
          </p:cNvPr>
          <p:cNvSpPr>
            <a:spLocks noGrp="1"/>
          </p:cNvSpPr>
          <p:nvPr>
            <p:ph type="tbl" idx="4294967295"/>
          </p:nvPr>
        </p:nvSpPr>
        <p:spPr>
          <a:xfrm>
            <a:off x="727113" y="1322024"/>
            <a:ext cx="10521109" cy="5190534"/>
          </a:xfrm>
        </p:spPr>
        <p:txBody>
          <a:bodyPr>
            <a:normAutofit/>
          </a:bodyPr>
          <a:lstStyle/>
          <a:p>
            <a:pPr marL="285750" indent="-285750">
              <a:buFont typeface="Wingdings" panose="05000000000000000000" pitchFamily="2" charset="2"/>
              <a:buChar char="Ø"/>
            </a:pPr>
            <a:r>
              <a:rPr lang="el-GR" sz="1800" dirty="0">
                <a:latin typeface="Times New Roman" panose="02020603050405020304" pitchFamily="18" charset="0"/>
                <a:cs typeface="Times New Roman" panose="02020603050405020304" pitchFamily="18" charset="0"/>
              </a:rPr>
              <a:t>2</a:t>
            </a:r>
            <a:r>
              <a:rPr lang="el-GR" sz="1800" baseline="30000" dirty="0">
                <a:latin typeface="Times New Roman" panose="02020603050405020304" pitchFamily="18" charset="0"/>
                <a:cs typeface="Times New Roman" panose="02020603050405020304" pitchFamily="18" charset="0"/>
              </a:rPr>
              <a:t>ο</a:t>
            </a:r>
            <a:r>
              <a:rPr lang="el-GR" sz="1800" dirty="0">
                <a:latin typeface="Times New Roman" panose="02020603050405020304" pitchFamily="18" charset="0"/>
                <a:cs typeface="Times New Roman" panose="02020603050405020304" pitchFamily="18" charset="0"/>
              </a:rPr>
              <a:t> επίπεδο </a:t>
            </a:r>
            <a:r>
              <a:rPr lang="en-US" sz="1800" dirty="0">
                <a:latin typeface="Times New Roman" panose="02020603050405020304" pitchFamily="18" charset="0"/>
                <a:cs typeface="Times New Roman" panose="02020603050405020304" pitchFamily="18" charset="0"/>
              </a:rPr>
              <a:t>LSTM</a:t>
            </a:r>
            <a:r>
              <a:rPr lang="el-GR" sz="1800" dirty="0">
                <a:latin typeface="Times New Roman" panose="02020603050405020304" pitchFamily="18" charset="0"/>
                <a:cs typeface="Times New Roman" panose="02020603050405020304" pitchFamily="18" charset="0"/>
              </a:rPr>
              <a:t>: Με τη χρήση  (στοίβαγμα) δύο διαδοχικών επιπέδων LSTM  το μοντέλο αποκτά βάθος. Το βάθος του δικτύου βοηθά στη σύλληψη πιο σύνθετων χρονικών εξαρτήσεων και μοτίβων που μπορεί να μην έχουν μοντελοποιηθεί επαρκώς από το πρώτο επίπεδο</a:t>
            </a:r>
            <a:r>
              <a:rPr lang="en-US" sz="18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l-GR" sz="1800" dirty="0">
                <a:latin typeface="Times New Roman" panose="02020603050405020304" pitchFamily="18" charset="0"/>
                <a:cs typeface="Times New Roman" panose="02020603050405020304" pitchFamily="18" charset="0"/>
              </a:rPr>
              <a:t>3</a:t>
            </a:r>
            <a:r>
              <a:rPr lang="el-GR" sz="1800" baseline="30000" dirty="0">
                <a:latin typeface="Times New Roman" panose="02020603050405020304" pitchFamily="18" charset="0"/>
                <a:cs typeface="Times New Roman" panose="02020603050405020304" pitchFamily="18" charset="0"/>
              </a:rPr>
              <a:t>ο</a:t>
            </a:r>
            <a:r>
              <a:rPr lang="el-GR" sz="1800" dirty="0">
                <a:latin typeface="Times New Roman" panose="02020603050405020304" pitchFamily="18" charset="0"/>
                <a:cs typeface="Times New Roman" panose="02020603050405020304" pitchFamily="18" charset="0"/>
              </a:rPr>
              <a:t> επίπεδο </a:t>
            </a:r>
            <a:r>
              <a:rPr lang="en-US" sz="1800" dirty="0">
                <a:latin typeface="Times New Roman" panose="02020603050405020304" pitchFamily="18" charset="0"/>
                <a:cs typeface="Times New Roman" panose="02020603050405020304" pitchFamily="18" charset="0"/>
              </a:rPr>
              <a:t>LSTM: </a:t>
            </a:r>
            <a:r>
              <a:rPr lang="el-GR" sz="1800" dirty="0">
                <a:latin typeface="Times New Roman" panose="02020603050405020304" pitchFamily="18" charset="0"/>
                <a:cs typeface="Times New Roman" panose="02020603050405020304" pitchFamily="18" charset="0"/>
              </a:rPr>
              <a:t>Για παρόμοιο λόγο και σύμφωνα με πειράματα που έδειξαν άριστα αποτελέσματα υλοποιήθηκε ένα ακόμα  ίδιο επίπεδο</a:t>
            </a:r>
            <a:r>
              <a:rPr lang="en-US" sz="1800" dirty="0">
                <a:latin typeface="Times New Roman" panose="02020603050405020304" pitchFamily="18" charset="0"/>
                <a:cs typeface="Times New Roman" panose="02020603050405020304" pitchFamily="18" charset="0"/>
              </a:rPr>
              <a:t>.</a:t>
            </a:r>
            <a:r>
              <a:rPr lang="el-GR" sz="1800" dirty="0">
                <a:latin typeface="Times New Roman" panose="02020603050405020304" pitchFamily="18" charset="0"/>
                <a:cs typeface="Times New Roman" panose="02020603050405020304" pitchFamily="18" charset="0"/>
              </a:rPr>
              <a:t> Ακόμα, με τα τρία επίπεδα </a:t>
            </a:r>
            <a:r>
              <a:rPr lang="en-US" sz="1800" dirty="0">
                <a:latin typeface="Times New Roman" panose="02020603050405020304" pitchFamily="18" charset="0"/>
                <a:cs typeface="Times New Roman" panose="02020603050405020304" pitchFamily="18" charset="0"/>
              </a:rPr>
              <a:t>LSTM </a:t>
            </a:r>
            <a:r>
              <a:rPr lang="el-GR" sz="1800" dirty="0">
                <a:latin typeface="Times New Roman" panose="02020603050405020304" pitchFamily="18" charset="0"/>
                <a:cs typeface="Times New Roman" panose="02020603050405020304" pitchFamily="18" charset="0"/>
              </a:rPr>
              <a:t>αυξάνεται η επεξεργαστική δύναμη του μοντέλου.</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l-GR"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l-GR" sz="1800" dirty="0">
                <a:latin typeface="Times New Roman" panose="02020603050405020304" pitchFamily="18" charset="0"/>
                <a:cs typeface="Times New Roman" panose="02020603050405020304" pitchFamily="18" charset="0"/>
              </a:rPr>
              <a:t>4</a:t>
            </a:r>
            <a:r>
              <a:rPr lang="el-GR" sz="1800" baseline="30000" dirty="0">
                <a:latin typeface="Times New Roman" panose="02020603050405020304" pitchFamily="18" charset="0"/>
                <a:cs typeface="Times New Roman" panose="02020603050405020304" pitchFamily="18" charset="0"/>
              </a:rPr>
              <a:t>ο </a:t>
            </a:r>
            <a:r>
              <a:rPr lang="el-GR" sz="1800" dirty="0">
                <a:latin typeface="Times New Roman" panose="02020603050405020304" pitchFamily="18" charset="0"/>
                <a:cs typeface="Times New Roman" panose="02020603050405020304" pitchFamily="18" charset="0"/>
              </a:rPr>
              <a:t>επίπεδο </a:t>
            </a:r>
            <a:r>
              <a:rPr lang="en-US" sz="1800" dirty="0">
                <a:latin typeface="Times New Roman" panose="02020603050405020304" pitchFamily="18" charset="0"/>
                <a:cs typeface="Times New Roman" panose="02020603050405020304" pitchFamily="18" charset="0"/>
              </a:rPr>
              <a:t>Dense</a:t>
            </a:r>
            <a:r>
              <a:rPr lang="el-GR"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a:t>
            </a:r>
            <a:r>
              <a:rPr lang="el-GR" sz="1800" dirty="0">
                <a:latin typeface="Times New Roman" panose="02020603050405020304" pitchFamily="18" charset="0"/>
                <a:cs typeface="Times New Roman" panose="02020603050405020304" pitchFamily="18" charset="0"/>
              </a:rPr>
              <a:t> αρχιτεκτονική του Dense (ισχυρά συνεκτικού) επιπέδου επιτρέπει τη συμπύκνωση των πληροφοριών ώστε να πραγματοποιηθεί αργότερα η κατηγοριοποίηση</a:t>
            </a:r>
            <a:r>
              <a:rPr lang="en-US" sz="1800" dirty="0">
                <a:latin typeface="Times New Roman" panose="02020603050405020304" pitchFamily="18" charset="0"/>
                <a:cs typeface="Times New Roman" panose="02020603050405020304" pitchFamily="18" charset="0"/>
              </a:rPr>
              <a:t>.</a:t>
            </a:r>
            <a:r>
              <a:rPr lang="el-GR" sz="1800" dirty="0">
                <a:latin typeface="Times New Roman" panose="02020603050405020304" pitchFamily="18" charset="0"/>
                <a:cs typeface="Times New Roman" panose="02020603050405020304" pitchFamily="18" charset="0"/>
              </a:rPr>
              <a:t> Χρησιμοποιήθηκε η συνάρτηση ενεργοποίησης </a:t>
            </a:r>
            <a:r>
              <a:rPr lang="en-US" sz="1800" dirty="0">
                <a:latin typeface="Times New Roman" panose="02020603050405020304" pitchFamily="18" charset="0"/>
                <a:cs typeface="Times New Roman" panose="02020603050405020304" pitchFamily="18" charset="0"/>
              </a:rPr>
              <a:t>ReLu </a:t>
            </a:r>
            <a:r>
              <a:rPr lang="el-GR" sz="1800" dirty="0">
                <a:latin typeface="Times New Roman" panose="02020603050405020304" pitchFamily="18" charset="0"/>
                <a:cs typeface="Times New Roman" panose="02020603050405020304" pitchFamily="18" charset="0"/>
              </a:rPr>
              <a:t>η οποία έχει αποδειχθεί ότι διευκόλυνει την  σωστή εκπαίδευση νευρωνικών δικτύων, εφόσον βοηθάει στην διόρθωση της απόκλισης μεταξύ της αναμενόμενης εξόδου και της πραγματικής εξόδου του μοντέλου.</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46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82">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E9864F0-EAFE-FA2E-0CE9-2098599C1034}"/>
              </a:ext>
            </a:extLst>
          </p:cNvPr>
          <p:cNvSpPr txBox="1">
            <a:spLocks noGrp="1"/>
          </p:cNvSpPr>
          <p:nvPr>
            <p:ph type="title"/>
          </p:nvPr>
        </p:nvSpPr>
        <p:spPr/>
        <p:txBody>
          <a:bodyPr/>
          <a:lstStyle/>
          <a:p>
            <a:pPr lvl="0"/>
            <a:r>
              <a:rPr lang="en-US" dirty="0" err="1"/>
              <a:t>Σκο</a:t>
            </a:r>
            <a:r>
              <a:rPr lang="en-US" dirty="0"/>
              <a:t>πός </a:t>
            </a:r>
            <a:r>
              <a:rPr lang="el-GR" dirty="0"/>
              <a:t>της εργασίας</a:t>
            </a:r>
            <a:br>
              <a:rPr lang="el-GR" dirty="0"/>
            </a:br>
            <a:r>
              <a:rPr lang="en-US" dirty="0"/>
              <a:t> </a:t>
            </a:r>
          </a:p>
        </p:txBody>
      </p:sp>
      <p:sp>
        <p:nvSpPr>
          <p:cNvPr id="3" name="Content Placeholder 3">
            <a:extLst>
              <a:ext uri="{FF2B5EF4-FFF2-40B4-BE49-F238E27FC236}">
                <a16:creationId xmlns:a16="http://schemas.microsoft.com/office/drawing/2014/main" id="{4DE546B6-1CA0-A51A-0241-ED3AA7601E92}"/>
              </a:ext>
            </a:extLst>
          </p:cNvPr>
          <p:cNvSpPr txBox="1">
            <a:spLocks noGrp="1"/>
          </p:cNvSpPr>
          <p:nvPr>
            <p:ph type="body" idx="4294967295"/>
          </p:nvPr>
        </p:nvSpPr>
        <p:spPr>
          <a:xfrm>
            <a:off x="5469109" y="1224466"/>
            <a:ext cx="5536134" cy="3446465"/>
          </a:xfrm>
        </p:spPr>
        <p:txBody>
          <a:bodyPr anchor="ctr">
            <a:normAutofit/>
          </a:bodyPr>
          <a:lstStyle/>
          <a:p>
            <a:pPr marL="0" lvl="0" indent="0">
              <a:buNone/>
            </a:pPr>
            <a:r>
              <a:rPr lang="en-US" sz="1800" dirty="0" err="1">
                <a:solidFill>
                  <a:srgbClr val="000000"/>
                </a:solidFill>
                <a:latin typeface="Times New Roman" panose="02020603050405020304" pitchFamily="18" charset="0"/>
                <a:cs typeface="Times New Roman" panose="02020603050405020304" pitchFamily="18" charset="0"/>
              </a:rPr>
              <a:t>Σε</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κάθε</a:t>
            </a:r>
            <a:r>
              <a:rPr lang="en-US" sz="1800" dirty="0">
                <a:solidFill>
                  <a:srgbClr val="000000"/>
                </a:solidFill>
                <a:latin typeface="Times New Roman" panose="02020603050405020304" pitchFamily="18" charset="0"/>
                <a:cs typeface="Times New Roman" panose="02020603050405020304" pitchFamily="18" charset="0"/>
              </a:rPr>
              <a:t> π</a:t>
            </a:r>
            <a:r>
              <a:rPr lang="en-US" sz="1800" dirty="0" err="1">
                <a:solidFill>
                  <a:srgbClr val="000000"/>
                </a:solidFill>
                <a:latin typeface="Times New Roman" panose="02020603050405020304" pitchFamily="18" charset="0"/>
                <a:cs typeface="Times New Roman" panose="02020603050405020304" pitchFamily="18" charset="0"/>
              </a:rPr>
              <a:t>ολιτισμό</a:t>
            </a:r>
            <a:r>
              <a:rPr lang="en-US" sz="1800" dirty="0">
                <a:solidFill>
                  <a:srgbClr val="000000"/>
                </a:solidFill>
                <a:latin typeface="Times New Roman" panose="02020603050405020304" pitchFamily="18" charset="0"/>
                <a:cs typeface="Times New Roman" panose="02020603050405020304" pitchFamily="18" charset="0"/>
              </a:rPr>
              <a:t> υπ</a:t>
            </a:r>
            <a:r>
              <a:rPr lang="en-US" sz="1800" dirty="0" err="1">
                <a:solidFill>
                  <a:srgbClr val="000000"/>
                </a:solidFill>
                <a:latin typeface="Times New Roman" panose="02020603050405020304" pitchFamily="18" charset="0"/>
                <a:cs typeface="Times New Roman" panose="02020603050405020304" pitchFamily="18" charset="0"/>
              </a:rPr>
              <a:t>ήρχ</a:t>
            </a:r>
            <a:r>
              <a:rPr lang="en-US" sz="1800" dirty="0">
                <a:solidFill>
                  <a:srgbClr val="000000"/>
                </a:solidFill>
                <a:latin typeface="Times New Roman" panose="02020603050405020304" pitchFamily="18" charset="0"/>
                <a:cs typeface="Times New Roman" panose="02020603050405020304" pitchFamily="18" charset="0"/>
              </a:rPr>
              <a:t>αν διαφορετικά είδη μουσικής τα οποία οι ίδιοι άνθρωποι διαχώριζαν και εκτιμούσαν το καθένα ξεχωριστά. Ο </a:t>
            </a:r>
            <a:r>
              <a:rPr lang="en-US" sz="1800" dirty="0" err="1">
                <a:solidFill>
                  <a:srgbClr val="000000"/>
                </a:solidFill>
                <a:latin typeface="Times New Roman" panose="02020603050405020304" pitchFamily="18" charset="0"/>
                <a:cs typeface="Times New Roman" panose="02020603050405020304" pitchFamily="18" charset="0"/>
              </a:rPr>
              <a:t>στόχος</a:t>
            </a:r>
            <a:r>
              <a:rPr lang="en-US" sz="1800" dirty="0">
                <a:solidFill>
                  <a:srgbClr val="000000"/>
                </a:solidFill>
                <a:latin typeface="Times New Roman" panose="02020603050405020304" pitchFamily="18" charset="0"/>
                <a:cs typeface="Times New Roman" panose="02020603050405020304" pitchFamily="18" charset="0"/>
              </a:rPr>
              <a:t> α</a:t>
            </a:r>
            <a:r>
              <a:rPr lang="en-US" sz="1800" dirty="0" err="1">
                <a:solidFill>
                  <a:srgbClr val="000000"/>
                </a:solidFill>
                <a:latin typeface="Times New Roman" panose="02020603050405020304" pitchFamily="18" charset="0"/>
                <a:cs typeface="Times New Roman" panose="02020603050405020304" pitchFamily="18" charset="0"/>
              </a:rPr>
              <a:t>υτής</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της</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δι</a:t>
            </a:r>
            <a:r>
              <a:rPr lang="en-US" sz="1800" dirty="0">
                <a:solidFill>
                  <a:srgbClr val="000000"/>
                </a:solidFill>
                <a:latin typeface="Times New Roman" panose="02020603050405020304" pitchFamily="18" charset="0"/>
                <a:cs typeface="Times New Roman" panose="02020603050405020304" pitchFamily="18" charset="0"/>
              </a:rPr>
              <a:t>πλωματικής εργασίας είναι  η ανάπτυξη ενός υπολογιστικού συστήματος κατάταξης μουσικών ειδών που θα μπορεί να κατατάσσει αν τα τραγούδια ανήκουν στο μουσικό είδος </a:t>
            </a:r>
            <a:r>
              <a:rPr lang="el-GR" sz="1800" dirty="0">
                <a:solidFill>
                  <a:srgbClr val="000000"/>
                </a:solidFill>
                <a:latin typeface="Times New Roman" panose="02020603050405020304" pitchFamily="18" charset="0"/>
                <a:cs typeface="Times New Roman" panose="02020603050405020304" pitchFamily="18" charset="0"/>
              </a:rPr>
              <a:t>μπλουζ (</a:t>
            </a:r>
            <a:r>
              <a:rPr lang="en-US" sz="1800" dirty="0">
                <a:solidFill>
                  <a:srgbClr val="000000"/>
                </a:solidFill>
                <a:latin typeface="Times New Roman" panose="02020603050405020304" pitchFamily="18" charset="0"/>
                <a:cs typeface="Times New Roman" panose="02020603050405020304" pitchFamily="18" charset="0"/>
              </a:rPr>
              <a:t>blues</a:t>
            </a:r>
            <a:r>
              <a:rPr lang="el-GR" sz="1800" dirty="0">
                <a:solidFill>
                  <a:srgbClr val="000000"/>
                </a:solidFill>
                <a:latin typeface="Times New Roman" panose="02020603050405020304" pitchFamily="18" charset="0"/>
                <a:cs typeface="Times New Roman" panose="02020603050405020304" pitchFamily="18" charset="0"/>
              </a:rPr>
              <a:t>)</a:t>
            </a:r>
            <a:r>
              <a:rPr lang="en-US" sz="1800" dirty="0">
                <a:solidFill>
                  <a:srgbClr val="000000"/>
                </a:solidFill>
                <a:latin typeface="Times New Roman" panose="02020603050405020304" pitchFamily="18" charset="0"/>
                <a:cs typeface="Times New Roman" panose="02020603050405020304" pitchFamily="18" charset="0"/>
              </a:rPr>
              <a:t> ή </a:t>
            </a:r>
            <a:r>
              <a:rPr lang="el-GR" sz="1800" dirty="0">
                <a:solidFill>
                  <a:srgbClr val="000000"/>
                </a:solidFill>
                <a:latin typeface="Times New Roman" panose="02020603050405020304" pitchFamily="18" charset="0"/>
                <a:cs typeface="Times New Roman" panose="02020603050405020304" pitchFamily="18" charset="0"/>
              </a:rPr>
              <a:t>στην </a:t>
            </a:r>
            <a:r>
              <a:rPr lang="en-US" sz="1800" dirty="0" err="1">
                <a:solidFill>
                  <a:srgbClr val="000000"/>
                </a:solidFill>
                <a:latin typeface="Times New Roman" panose="02020603050405020304" pitchFamily="18" charset="0"/>
                <a:cs typeface="Times New Roman" panose="02020603050405020304" pitchFamily="18" charset="0"/>
              </a:rPr>
              <a:t>κλ</a:t>
            </a:r>
            <a:r>
              <a:rPr lang="en-US" sz="1800" dirty="0">
                <a:solidFill>
                  <a:srgbClr val="000000"/>
                </a:solidFill>
                <a:latin typeface="Times New Roman" panose="02020603050405020304" pitchFamily="18" charset="0"/>
                <a:cs typeface="Times New Roman" panose="02020603050405020304" pitchFamily="18" charset="0"/>
              </a:rPr>
              <a:t>ασική μουσική (classical) με τουλάχιστον ικανοποιητικό βαθμό απόδοσης πάνω από 90% επιτυχίας.</a:t>
            </a:r>
            <a:endParaRPr lang="el-G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529A-73B0-3B89-917D-9D49199CC0B5}"/>
              </a:ext>
            </a:extLst>
          </p:cNvPr>
          <p:cNvSpPr>
            <a:spLocks noGrp="1"/>
          </p:cNvSpPr>
          <p:nvPr>
            <p:ph type="title"/>
          </p:nvPr>
        </p:nvSpPr>
        <p:spPr>
          <a:xfrm>
            <a:off x="2067499" y="114088"/>
            <a:ext cx="9448074" cy="910481"/>
          </a:xfrm>
        </p:spPr>
        <p:txBody>
          <a:bodyPr/>
          <a:lstStyle/>
          <a:p>
            <a:r>
              <a:rPr lang="el-GR" dirty="0"/>
              <a:t>Διάγραμμα Αξιολόγησης Ακρίβειας</a:t>
            </a:r>
            <a:endParaRPr lang="en-US" dirty="0"/>
          </a:p>
        </p:txBody>
      </p:sp>
      <p:pic>
        <p:nvPicPr>
          <p:cNvPr id="4" name="Picture 3" descr="A graph of performance of a train&#10;&#10;AI-generated content may be incorrect.">
            <a:extLst>
              <a:ext uri="{FF2B5EF4-FFF2-40B4-BE49-F238E27FC236}">
                <a16:creationId xmlns:a16="http://schemas.microsoft.com/office/drawing/2014/main" id="{53AB1C97-A4F8-C88B-DB09-8B6CEEA04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0333"/>
            <a:ext cx="7326217" cy="5760174"/>
          </a:xfrm>
          <a:prstGeom prst="rect">
            <a:avLst/>
          </a:prstGeom>
        </p:spPr>
      </p:pic>
      <p:sp>
        <p:nvSpPr>
          <p:cNvPr id="3" name="TextBox 2">
            <a:extLst>
              <a:ext uri="{FF2B5EF4-FFF2-40B4-BE49-F238E27FC236}">
                <a16:creationId xmlns:a16="http://schemas.microsoft.com/office/drawing/2014/main" id="{A86CC020-8560-8B65-DF1A-BBE3716816B4}"/>
              </a:ext>
            </a:extLst>
          </p:cNvPr>
          <p:cNvSpPr txBox="1"/>
          <p:nvPr/>
        </p:nvSpPr>
        <p:spPr>
          <a:xfrm>
            <a:off x="7436385" y="2396377"/>
            <a:ext cx="3723701" cy="2862322"/>
          </a:xfrm>
          <a:prstGeom prst="rect">
            <a:avLst/>
          </a:prstGeom>
          <a:noFill/>
        </p:spPr>
        <p:txBody>
          <a:bodyPr wrap="square" rtlCol="0">
            <a:spAutoFit/>
          </a:bodyPr>
          <a:lstStyle/>
          <a:p>
            <a:pPr marL="285750" indent="-285750">
              <a:buFont typeface="Wingdings" panose="05000000000000000000" pitchFamily="2" charset="2"/>
              <a:buChar char="Ø"/>
            </a:pPr>
            <a:r>
              <a:rPr lang="el-GR" dirty="0">
                <a:solidFill>
                  <a:srgbClr val="000000"/>
                </a:solidFill>
              </a:rPr>
              <a:t>Ακρίβεια εκπαίδευσης: </a:t>
            </a:r>
            <a:r>
              <a:rPr lang="en-US" dirty="0">
                <a:solidFill>
                  <a:srgbClr val="000000"/>
                </a:solidFill>
              </a:rPr>
              <a:t>99,9 %</a:t>
            </a:r>
            <a:endParaRPr lang="el-GR" dirty="0">
              <a:solidFill>
                <a:srgbClr val="000000"/>
              </a:solidFill>
            </a:endParaRPr>
          </a:p>
          <a:p>
            <a:pPr marL="285750" indent="-285750">
              <a:buFont typeface="Wingdings" panose="05000000000000000000" pitchFamily="2" charset="2"/>
              <a:buChar char="Ø"/>
            </a:pPr>
            <a:endParaRPr lang="el-GR" dirty="0">
              <a:solidFill>
                <a:srgbClr val="000000"/>
              </a:solidFill>
              <a:latin typeface="Arial Nova Light"/>
            </a:endParaRPr>
          </a:p>
          <a:p>
            <a:endParaRPr lang="el-GR" dirty="0">
              <a:solidFill>
                <a:srgbClr val="000000"/>
              </a:solidFill>
              <a:latin typeface="Arial Nova Light"/>
            </a:endParaRPr>
          </a:p>
          <a:p>
            <a:pPr marL="285750" indent="-285750">
              <a:buFont typeface="Wingdings" panose="05000000000000000000" pitchFamily="2" charset="2"/>
              <a:buChar char="Ø"/>
            </a:pPr>
            <a:r>
              <a:rPr lang="el-GR" dirty="0">
                <a:solidFill>
                  <a:srgbClr val="000000"/>
                </a:solidFill>
              </a:rPr>
              <a:t>Ακρίβεια επικύρωσης: 98,5%</a:t>
            </a:r>
          </a:p>
          <a:p>
            <a:pPr marL="285750" indent="-285750">
              <a:buFont typeface="Wingdings" panose="05000000000000000000" pitchFamily="2" charset="2"/>
              <a:buChar char="Ø"/>
            </a:pPr>
            <a:endParaRPr lang="el-GR" dirty="0">
              <a:solidFill>
                <a:srgbClr val="000000"/>
              </a:solidFill>
            </a:endParaRPr>
          </a:p>
          <a:p>
            <a:endParaRPr lang="el-GR" dirty="0">
              <a:solidFill>
                <a:srgbClr val="000000"/>
              </a:solidFill>
            </a:endParaRPr>
          </a:p>
          <a:p>
            <a:pPr marL="285750" indent="-285750">
              <a:buFont typeface="Wingdings" panose="05000000000000000000" pitchFamily="2" charset="2"/>
              <a:buChar char="Ø"/>
            </a:pPr>
            <a:r>
              <a:rPr lang="el-GR" dirty="0">
                <a:solidFill>
                  <a:srgbClr val="000000"/>
                </a:solidFill>
              </a:rPr>
              <a:t>Ακρίβεια δοκιμής: </a:t>
            </a:r>
            <a:r>
              <a:rPr lang="en-US" dirty="0">
                <a:solidFill>
                  <a:srgbClr val="000000"/>
                </a:solidFill>
              </a:rPr>
              <a:t>99,</a:t>
            </a:r>
            <a:r>
              <a:rPr lang="el-GR" dirty="0">
                <a:solidFill>
                  <a:srgbClr val="000000"/>
                </a:solidFill>
              </a:rPr>
              <a:t>61</a:t>
            </a:r>
            <a:r>
              <a:rPr lang="en-US" dirty="0">
                <a:solidFill>
                  <a:srgbClr val="000000"/>
                </a:solidFill>
              </a:rPr>
              <a:t> %</a:t>
            </a:r>
            <a:endParaRPr lang="el-GR" dirty="0">
              <a:solidFill>
                <a:srgbClr val="000000"/>
              </a:solidFill>
            </a:endParaRPr>
          </a:p>
          <a:p>
            <a:endParaRPr lang="el-GR" dirty="0">
              <a:solidFill>
                <a:srgbClr val="000000"/>
              </a:solidFill>
            </a:endParaRPr>
          </a:p>
          <a:p>
            <a:endParaRPr lang="el-GR" dirty="0">
              <a:solidFill>
                <a:srgbClr val="000000"/>
              </a:solidFill>
            </a:endParaRPr>
          </a:p>
          <a:p>
            <a:endParaRPr lang="el-GR" dirty="0">
              <a:solidFill>
                <a:srgbClr val="000000"/>
              </a:solidFill>
            </a:endParaRPr>
          </a:p>
        </p:txBody>
      </p:sp>
    </p:spTree>
    <p:extLst>
      <p:ext uri="{BB962C8B-B14F-4D97-AF65-F5344CB8AC3E}">
        <p14:creationId xmlns:p14="http://schemas.microsoft.com/office/powerpoint/2010/main" val="3901128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FCE29A9-4F80-DED1-FED3-2C5B775CBF80}"/>
              </a:ext>
            </a:extLst>
          </p:cNvPr>
          <p:cNvSpPr>
            <a:spLocks noGrp="1"/>
          </p:cNvSpPr>
          <p:nvPr>
            <p:ph type="title"/>
          </p:nvPr>
        </p:nvSpPr>
        <p:spPr>
          <a:xfrm>
            <a:off x="3513670" y="20285"/>
            <a:ext cx="5968494" cy="1043071"/>
          </a:xfrm>
        </p:spPr>
        <p:txBody>
          <a:bodyPr>
            <a:normAutofit fontScale="90000"/>
          </a:bodyPr>
          <a:lstStyle/>
          <a:p>
            <a:r>
              <a:rPr lang="el-GR" dirty="0"/>
              <a:t>Βελτιώσεις-Μελοντική Εργασία</a:t>
            </a:r>
            <a:endParaRPr lang="en-US" dirty="0"/>
          </a:p>
        </p:txBody>
      </p:sp>
      <p:sp>
        <p:nvSpPr>
          <p:cNvPr id="9" name="Content Placeholder 2">
            <a:extLst>
              <a:ext uri="{FF2B5EF4-FFF2-40B4-BE49-F238E27FC236}">
                <a16:creationId xmlns:a16="http://schemas.microsoft.com/office/drawing/2014/main" id="{3367F97B-CF95-B6F1-97D1-08A370564B3E}"/>
              </a:ext>
            </a:extLst>
          </p:cNvPr>
          <p:cNvSpPr>
            <a:spLocks noGrp="1"/>
          </p:cNvSpPr>
          <p:nvPr>
            <p:ph idx="4294967295"/>
          </p:nvPr>
        </p:nvSpPr>
        <p:spPr>
          <a:xfrm>
            <a:off x="1221872" y="1007685"/>
            <a:ext cx="9796195" cy="5128710"/>
          </a:xfrm>
        </p:spPr>
        <p:txBody>
          <a:bodyPr>
            <a:normAutofit fontScale="77500" lnSpcReduction="20000"/>
          </a:bodyPr>
          <a:lstStyle/>
          <a:p>
            <a:pPr rtl="0">
              <a:spcAft>
                <a:spcPts val="800"/>
              </a:spcAft>
              <a:buFont typeface="Wingdings" panose="05000000000000000000" pitchFamily="2" charset="2"/>
              <a:buChar char="v"/>
            </a:pPr>
            <a:r>
              <a:rPr lang="el-GR" sz="2600" dirty="0">
                <a:solidFill>
                  <a:srgbClr val="000000"/>
                </a:solidFill>
                <a:latin typeface="Times New Roman" panose="02020603050405020304" pitchFamily="18" charset="0"/>
                <a:cs typeface="Times New Roman" panose="02020603050405020304" pitchFamily="18" charset="0"/>
              </a:rPr>
              <a:t>Αναζήτηση μουσικών δειγμάτων από τα πρόσφατα χρόνια. Αποτέλεσε μια δυσκολία εφόσον τ</a:t>
            </a:r>
            <a:r>
              <a:rPr lang="el-GR" sz="2600" b="0" i="0" u="none" strike="noStrike" dirty="0">
                <a:solidFill>
                  <a:srgbClr val="000000"/>
                </a:solidFill>
                <a:effectLst/>
                <a:latin typeface="Times New Roman" panose="02020603050405020304" pitchFamily="18" charset="0"/>
                <a:cs typeface="Times New Roman" panose="02020603050405020304" pitchFamily="18" charset="0"/>
              </a:rPr>
              <a:t>α μουσικά δείγματα τραγουδιών είναι δύσκολα στην εύρεση και στη συλλογή τους ενώ τα περισσότερα έχουν πνευματικά δικαιώματα που αποτρέπουν την ηχογράφηση τους.</a:t>
            </a:r>
          </a:p>
          <a:p>
            <a:pPr marL="0" indent="0" rtl="0">
              <a:spcAft>
                <a:spcPts val="800"/>
              </a:spcAft>
              <a:buNone/>
            </a:pPr>
            <a:endParaRPr lang="el-GR" sz="2300" b="0" i="0" u="none" strike="noStrike" dirty="0">
              <a:solidFill>
                <a:srgbClr val="000000"/>
              </a:solidFill>
              <a:effectLst/>
              <a:latin typeface="Times New Roman" panose="02020603050405020304" pitchFamily="18" charset="0"/>
              <a:cs typeface="Times New Roman" panose="02020603050405020304" pitchFamily="18" charset="0"/>
            </a:endParaRPr>
          </a:p>
          <a:p>
            <a:pPr>
              <a:spcAft>
                <a:spcPts val="800"/>
              </a:spcAft>
              <a:buFont typeface="Wingdings" panose="05000000000000000000" pitchFamily="2" charset="2"/>
              <a:buChar char="v"/>
            </a:pPr>
            <a:r>
              <a:rPr lang="el-GR" sz="2600" dirty="0">
                <a:latin typeface="Times New Roman" panose="02020603050405020304" pitchFamily="18" charset="0"/>
                <a:cs typeface="Times New Roman" panose="02020603050405020304" pitchFamily="18" charset="0"/>
              </a:rPr>
              <a:t>Θα μπορούσε να χρησιμοποιηθεί, μαζί με τα χειροκίνητα πειράματα κάποια </a:t>
            </a:r>
            <a:r>
              <a:rPr lang="el-GR" sz="2600" dirty="0">
                <a:solidFill>
                  <a:schemeClr val="tx1"/>
                </a:solidFill>
                <a:latin typeface="Times New Roman" panose="02020603050405020304" pitchFamily="18" charset="0"/>
                <a:cs typeface="Times New Roman" panose="02020603050405020304" pitchFamily="18" charset="0"/>
              </a:rPr>
              <a:t>αυτοματοποιημένη διαδικασία(ή αλγόριθμος) εύρεσης υπερπαραμέτρων </a:t>
            </a:r>
            <a:r>
              <a:rPr lang="el-GR" sz="2600" dirty="0">
                <a:latin typeface="Times New Roman" panose="02020603050405020304" pitchFamily="18" charset="0"/>
                <a:cs typeface="Times New Roman" panose="02020603050405020304" pitchFamily="18" charset="0"/>
              </a:rPr>
              <a:t>που θα λειτουργούσε ως βοήθημα για τη βελτιστοποίηση της  απόδοσης και των τιμών των υπερπαραμέτρων</a:t>
            </a:r>
          </a:p>
          <a:p>
            <a:pPr marL="0" indent="0">
              <a:spcAft>
                <a:spcPts val="800"/>
              </a:spcAft>
              <a:buNone/>
            </a:pPr>
            <a:endParaRPr lang="el-GR" sz="2300" dirty="0">
              <a:latin typeface="Times New Roman" panose="02020603050405020304" pitchFamily="18" charset="0"/>
              <a:cs typeface="Times New Roman" panose="02020603050405020304" pitchFamily="18" charset="0"/>
            </a:endParaRPr>
          </a:p>
          <a:p>
            <a:pPr>
              <a:spcAft>
                <a:spcPts val="800"/>
              </a:spcAft>
              <a:buFont typeface="Wingdings" panose="05000000000000000000" pitchFamily="2" charset="2"/>
              <a:buChar char="v"/>
            </a:pPr>
            <a:r>
              <a:rPr lang="el-GR" sz="2600" dirty="0">
                <a:latin typeface="Times New Roman" panose="02020603050405020304" pitchFamily="18" charset="0"/>
                <a:cs typeface="Times New Roman" panose="02020603050405020304" pitchFamily="18" charset="0"/>
              </a:rPr>
              <a:t>Σαν μελλοντική εργασία - βελτίωση, το σύστημα μας θα μπορούσε να εξελιχθεί ώστε να μπορεί να κατηγοριοποιήσει άριστα πολύ μεγαλύτερο αριθμό μουσικών ειδών</a:t>
            </a:r>
          </a:p>
          <a:p>
            <a:pPr marL="0" indent="0">
              <a:spcAft>
                <a:spcPts val="800"/>
              </a:spcAft>
              <a:buNone/>
            </a:pPr>
            <a:br>
              <a:rPr lang="el-GR" dirty="0"/>
            </a:br>
            <a:endParaRPr lang="el-GR" dirty="0"/>
          </a:p>
          <a:p>
            <a:pPr rtl="0">
              <a:spcAft>
                <a:spcPts val="800"/>
              </a:spcAft>
              <a:buFont typeface="Wingdings" panose="05000000000000000000" pitchFamily="2" charset="2"/>
              <a:buChar char="v"/>
            </a:pPr>
            <a:endParaRPr lang="en-US" dirty="0"/>
          </a:p>
        </p:txBody>
      </p:sp>
    </p:spTree>
    <p:extLst>
      <p:ext uri="{BB962C8B-B14F-4D97-AF65-F5344CB8AC3E}">
        <p14:creationId xmlns:p14="http://schemas.microsoft.com/office/powerpoint/2010/main" val="679914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475C-5B40-AB13-23F5-DFCA15EC42BC}"/>
              </a:ext>
            </a:extLst>
          </p:cNvPr>
          <p:cNvSpPr>
            <a:spLocks noGrp="1"/>
          </p:cNvSpPr>
          <p:nvPr>
            <p:ph type="title"/>
          </p:nvPr>
        </p:nvSpPr>
        <p:spPr>
          <a:xfrm>
            <a:off x="2670723" y="115301"/>
            <a:ext cx="7387677" cy="1147016"/>
          </a:xfrm>
        </p:spPr>
        <p:txBody>
          <a:bodyPr/>
          <a:lstStyle/>
          <a:p>
            <a:r>
              <a:rPr lang="el-GR" dirty="0"/>
              <a:t>Πλεονεκτήματα της υλοποίησης</a:t>
            </a:r>
            <a:endParaRPr lang="en-US" dirty="0"/>
          </a:p>
        </p:txBody>
      </p:sp>
      <p:sp>
        <p:nvSpPr>
          <p:cNvPr id="3" name="Content Placeholder 2">
            <a:extLst>
              <a:ext uri="{FF2B5EF4-FFF2-40B4-BE49-F238E27FC236}">
                <a16:creationId xmlns:a16="http://schemas.microsoft.com/office/drawing/2014/main" id="{A2BBB14F-7A3F-A47A-523E-00258DA96077}"/>
              </a:ext>
            </a:extLst>
          </p:cNvPr>
          <p:cNvSpPr>
            <a:spLocks noGrp="1"/>
          </p:cNvSpPr>
          <p:nvPr>
            <p:ph idx="4294967295"/>
          </p:nvPr>
        </p:nvSpPr>
        <p:spPr>
          <a:xfrm>
            <a:off x="1381534" y="1262317"/>
            <a:ext cx="10192195" cy="1996806"/>
          </a:xfrm>
        </p:spPr>
        <p:txBody>
          <a:bodyPr/>
          <a:lstStyle/>
          <a:p>
            <a:pPr>
              <a:buFont typeface="Wingdings" panose="05000000000000000000" pitchFamily="2" charset="2"/>
              <a:buChar char="v"/>
            </a:pPr>
            <a:r>
              <a:rPr lang="el-GR" sz="1800" b="0" i="0" u="none" strike="noStrike" dirty="0">
                <a:solidFill>
                  <a:srgbClr val="000000"/>
                </a:solidFill>
                <a:effectLst/>
                <a:latin typeface="Times New Roman" panose="02020603050405020304" pitchFamily="18" charset="0"/>
              </a:rPr>
              <a:t>Υψηλή ακρίβεια κατηγοριοποίησης 99,61%. </a:t>
            </a:r>
          </a:p>
          <a:p>
            <a:pPr>
              <a:buFont typeface="Wingdings" panose="05000000000000000000" pitchFamily="2" charset="2"/>
              <a:buChar char="v"/>
            </a:pPr>
            <a:r>
              <a:rPr lang="en-US" sz="1800" dirty="0">
                <a:solidFill>
                  <a:srgbClr val="000000"/>
                </a:solidFill>
                <a:latin typeface="Times New Roman" panose="02020603050405020304" pitchFamily="18" charset="0"/>
              </a:rPr>
              <a:t>K</a:t>
            </a:r>
            <a:r>
              <a:rPr lang="el-GR" sz="1800" b="0" i="0" u="none" strike="noStrike" dirty="0">
                <a:solidFill>
                  <a:srgbClr val="000000"/>
                </a:solidFill>
                <a:effectLst/>
                <a:latin typeface="Times New Roman" panose="02020603050405020304" pitchFamily="18" charset="0"/>
              </a:rPr>
              <a:t>ατασκευάσαμε ένα μοντέλο που είναι πολύ γρήγορο, από άποψη χρόνου</a:t>
            </a:r>
            <a:r>
              <a:rPr lang="en-US" sz="1800" b="0" i="0" u="none" strike="noStrike" dirty="0">
                <a:solidFill>
                  <a:srgbClr val="000000"/>
                </a:solidFill>
                <a:effectLst/>
                <a:latin typeface="Times New Roman" panose="02020603050405020304" pitchFamily="18" charset="0"/>
              </a:rPr>
              <a:t>,</a:t>
            </a:r>
            <a:r>
              <a:rPr lang="el-GR" sz="1800" b="0" i="0" u="none" strike="noStrike" dirty="0">
                <a:solidFill>
                  <a:srgbClr val="000000"/>
                </a:solidFill>
                <a:effectLst/>
                <a:latin typeface="Times New Roman" panose="02020603050405020304" pitchFamily="18" charset="0"/>
              </a:rPr>
              <a:t>  στην εκπαίδευσή του και επομένως εύχρηστο. </a:t>
            </a:r>
          </a:p>
          <a:p>
            <a:pPr>
              <a:buFont typeface="Wingdings" panose="05000000000000000000" pitchFamily="2" charset="2"/>
              <a:buChar char="v"/>
            </a:pPr>
            <a:r>
              <a:rPr lang="el-GR" sz="1800" b="0" i="0" u="none" strike="noStrike" dirty="0">
                <a:solidFill>
                  <a:srgbClr val="000000"/>
                </a:solidFill>
                <a:effectLst/>
                <a:latin typeface="Times New Roman" panose="02020603050405020304" pitchFamily="18" charset="0"/>
              </a:rPr>
              <a:t>Δεν απαιτείται σύστημα με υψηλές προδιαγραφές για την λειτουργία του μοντέλου μας .</a:t>
            </a:r>
            <a:endParaRPr lang="en-US" dirty="0"/>
          </a:p>
        </p:txBody>
      </p:sp>
      <p:sp>
        <p:nvSpPr>
          <p:cNvPr id="4" name="Title 1">
            <a:extLst>
              <a:ext uri="{FF2B5EF4-FFF2-40B4-BE49-F238E27FC236}">
                <a16:creationId xmlns:a16="http://schemas.microsoft.com/office/drawing/2014/main" id="{5AFDD354-9512-E9E4-3145-38F3358A7B1A}"/>
              </a:ext>
            </a:extLst>
          </p:cNvPr>
          <p:cNvSpPr txBox="1">
            <a:spLocks/>
          </p:cNvSpPr>
          <p:nvPr/>
        </p:nvSpPr>
        <p:spPr>
          <a:xfrm>
            <a:off x="3326657" y="3476449"/>
            <a:ext cx="7612923" cy="838402"/>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3600" b="0" i="0" u="none" strike="noStrike" kern="1200" cap="none" spc="0" baseline="0">
                <a:solidFill>
                  <a:srgbClr val="126169"/>
                </a:solidFill>
                <a:uFillTx/>
                <a:latin typeface="Elephant"/>
              </a:defRPr>
            </a:lvl1pPr>
          </a:lstStyle>
          <a:p>
            <a:r>
              <a:rPr lang="el-GR" dirty="0"/>
              <a:t>Τελικά Συμπεράσματα</a:t>
            </a:r>
          </a:p>
        </p:txBody>
      </p:sp>
      <p:sp>
        <p:nvSpPr>
          <p:cNvPr id="5" name="Content Placeholder 2">
            <a:extLst>
              <a:ext uri="{FF2B5EF4-FFF2-40B4-BE49-F238E27FC236}">
                <a16:creationId xmlns:a16="http://schemas.microsoft.com/office/drawing/2014/main" id="{F4CEE502-AADB-673F-1436-B9B51F5B076E}"/>
              </a:ext>
            </a:extLst>
          </p:cNvPr>
          <p:cNvSpPr>
            <a:spLocks noGrp="1"/>
          </p:cNvSpPr>
          <p:nvPr>
            <p:ph idx="4294967295"/>
          </p:nvPr>
        </p:nvSpPr>
        <p:spPr>
          <a:xfrm>
            <a:off x="1252420" y="4362299"/>
            <a:ext cx="9525003" cy="2127012"/>
          </a:xfrm>
        </p:spPr>
        <p:txBody>
          <a:bodyPr>
            <a:normAutofit/>
          </a:bodyPr>
          <a:lstStyle/>
          <a:p>
            <a:pPr>
              <a:buFont typeface="Wingdings" panose="05000000000000000000" pitchFamily="2" charset="2"/>
              <a:buChar char="v"/>
            </a:pPr>
            <a:r>
              <a:rPr lang="el-GR" sz="1800" dirty="0">
                <a:solidFill>
                  <a:srgbClr val="000000"/>
                </a:solidFill>
                <a:latin typeface="Times New Roman" panose="02020603050405020304" pitchFamily="18" charset="0"/>
              </a:rPr>
              <a:t>Ο στόχος της εργασίας έχει εκπληρωθεί. Αποδείξαμε ότι τα LSTM  είναι ικανά να συλλάβουν μακροχρόνιες εξαρτήσεις και να λειτουργήσουν αποτελεσματικά σε ένα  τέτοιο μοντέλο </a:t>
            </a:r>
            <a:r>
              <a:rPr lang="el-GR" sz="1800" b="0" i="0" u="none" strike="noStrike" dirty="0">
                <a:solidFill>
                  <a:srgbClr val="000000"/>
                </a:solidFill>
                <a:effectLst/>
                <a:latin typeface="Times New Roman" panose="02020603050405020304" pitchFamily="18" charset="0"/>
              </a:rPr>
              <a:t>κατηγοριοποίησης  2 μουσικών ειδών.</a:t>
            </a:r>
          </a:p>
          <a:p>
            <a:pPr>
              <a:buFont typeface="Wingdings" panose="05000000000000000000" pitchFamily="2" charset="2"/>
              <a:buChar char="v"/>
            </a:pPr>
            <a:r>
              <a:rPr lang="el-GR" sz="1800" dirty="0">
                <a:solidFill>
                  <a:srgbClr val="000000"/>
                </a:solidFill>
                <a:latin typeface="Times New Roman" panose="02020603050405020304" pitchFamily="18" charset="0"/>
              </a:rPr>
              <a:t>Ο κλάδος της τεχνητής νοημοσυνης θα συνεχίσει να εξελίζεται όπως ακριβώς έχει κάνει τα τελευταία χρόνια και νέες τεχνικές  μηχανικής μάθησης θα προκύψουν στο μέλλον.</a:t>
            </a:r>
            <a:endParaRPr lang="el-GR" sz="1800" b="0" dirty="0">
              <a:effectLst/>
            </a:endParaRPr>
          </a:p>
        </p:txBody>
      </p:sp>
    </p:spTree>
    <p:extLst>
      <p:ext uri="{BB962C8B-B14F-4D97-AF65-F5344CB8AC3E}">
        <p14:creationId xmlns:p14="http://schemas.microsoft.com/office/powerpoint/2010/main" val="2906734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54AA301C-6993-7B13-0D4A-5C9FF642EC59}"/>
              </a:ext>
            </a:extLst>
          </p:cNvPr>
          <p:cNvSpPr txBox="1">
            <a:spLocks noGrp="1"/>
          </p:cNvSpPr>
          <p:nvPr>
            <p:ph type="title"/>
          </p:nvPr>
        </p:nvSpPr>
        <p:spPr>
          <a:xfrm>
            <a:off x="1371600" y="1415564"/>
            <a:ext cx="5750167" cy="4009296"/>
          </a:xfrm>
        </p:spPr>
        <p:txBody>
          <a:bodyPr wrap="square" anchor="ctr">
            <a:normAutofit/>
          </a:bodyPr>
          <a:lstStyle/>
          <a:p>
            <a:pPr lvl="0"/>
            <a:r>
              <a:rPr lang="el-GR" dirty="0"/>
              <a:t>  </a:t>
            </a:r>
            <a:r>
              <a:rPr lang="el-GR" i="1" dirty="0"/>
              <a:t>Σας</a:t>
            </a:r>
            <a:r>
              <a:rPr lang="en-US" i="1" dirty="0"/>
              <a:t> </a:t>
            </a:r>
            <a:r>
              <a:rPr lang="el-GR" i="1" dirty="0"/>
              <a:t>ευχαριστώ</a:t>
            </a:r>
            <a:r>
              <a:rPr lang="en-US" i="1" dirty="0"/>
              <a:t> </a:t>
            </a:r>
            <a:r>
              <a:rPr lang="el-GR" i="1" dirty="0"/>
              <a:t>πολύ</a:t>
            </a:r>
            <a:br>
              <a:rPr lang="el-GR" i="1" dirty="0"/>
            </a:br>
            <a:r>
              <a:rPr lang="el-GR" i="1" dirty="0"/>
              <a:t> για την</a:t>
            </a:r>
            <a:r>
              <a:rPr lang="en-US" i="1" dirty="0"/>
              <a:t> </a:t>
            </a:r>
            <a:r>
              <a:rPr lang="el-GR" i="1" dirty="0"/>
              <a:t>προσοχή</a:t>
            </a:r>
            <a:r>
              <a:rPr lang="en-US" i="1" dirty="0"/>
              <a:t> </a:t>
            </a:r>
            <a:r>
              <a:rPr lang="el-GR" i="1" dirty="0"/>
              <a:t>σας</a:t>
            </a:r>
            <a:endParaRPr lang="en-US" i="1" dirty="0"/>
          </a:p>
        </p:txBody>
      </p:sp>
      <p:pic>
        <p:nvPicPr>
          <p:cNvPr id="1028" name="Picture 4" descr="BOW TO THE TOP – The Food of Champions">
            <a:extLst>
              <a:ext uri="{FF2B5EF4-FFF2-40B4-BE49-F238E27FC236}">
                <a16:creationId xmlns:a16="http://schemas.microsoft.com/office/drawing/2014/main" id="{D47CCDA2-67B9-5DF1-FC9A-3986C34C95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 b="12085"/>
          <a:stretch/>
        </p:blipFill>
        <p:spPr bwMode="auto">
          <a:xfrm>
            <a:off x="7931217" y="0"/>
            <a:ext cx="4260779" cy="6857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heel(1)">
                                      <p:cBhvr>
                                        <p:cTn id="7"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877CF95-A685-87A8-8F45-24335C7F4C1C}"/>
              </a:ext>
            </a:extLst>
          </p:cNvPr>
          <p:cNvSpPr>
            <a:spLocks noGrp="1"/>
          </p:cNvSpPr>
          <p:nvPr>
            <p:ph type="title"/>
          </p:nvPr>
        </p:nvSpPr>
        <p:spPr>
          <a:xfrm>
            <a:off x="1381749" y="246183"/>
            <a:ext cx="9525003" cy="1919517"/>
          </a:xfrm>
        </p:spPr>
        <p:txBody>
          <a:bodyPr/>
          <a:lstStyle/>
          <a:p>
            <a:r>
              <a:rPr lang="el-GR" dirty="0"/>
              <a:t>Η λύση που επιλέχθηκε</a:t>
            </a:r>
            <a:endParaRPr lang="en-US" dirty="0"/>
          </a:p>
        </p:txBody>
      </p:sp>
      <p:sp>
        <p:nvSpPr>
          <p:cNvPr id="12" name="Content Placeholder 2">
            <a:extLst>
              <a:ext uri="{FF2B5EF4-FFF2-40B4-BE49-F238E27FC236}">
                <a16:creationId xmlns:a16="http://schemas.microsoft.com/office/drawing/2014/main" id="{BE0E4E63-C614-0EE0-CD1A-C158C610C7E0}"/>
              </a:ext>
            </a:extLst>
          </p:cNvPr>
          <p:cNvSpPr>
            <a:spLocks noGrp="1"/>
          </p:cNvSpPr>
          <p:nvPr>
            <p:ph idx="4294967295"/>
          </p:nvPr>
        </p:nvSpPr>
        <p:spPr>
          <a:xfrm>
            <a:off x="1371600" y="2274030"/>
            <a:ext cx="9525003" cy="3317872"/>
          </a:xfrm>
        </p:spPr>
        <p:txBody>
          <a:bodyPr>
            <a:normAutofit/>
          </a:bodyPr>
          <a:lstStyle/>
          <a:p>
            <a:pPr>
              <a:buFont typeface="Wingdings" panose="05000000000000000000" pitchFamily="2" charset="2"/>
              <a:buChar char="v"/>
            </a:pPr>
            <a:r>
              <a:rPr lang="el-GR" sz="1800" dirty="0">
                <a:solidFill>
                  <a:schemeClr val="tx1"/>
                </a:solidFill>
                <a:latin typeface="Times New Roman" panose="02020603050405020304" pitchFamily="18" charset="0"/>
                <a:cs typeface="Times New Roman" panose="02020603050405020304" pitchFamily="18" charset="0"/>
              </a:rPr>
              <a:t>Για τον συγκεκριμένο σκοπό , έχουν χρησιμοποιηθεί στο παρελθόν απο επιστήμονες </a:t>
            </a:r>
            <a:r>
              <a:rPr lang="el-GR" sz="1800" b="0" i="0" u="none" strike="noStrike" dirty="0">
                <a:solidFill>
                  <a:schemeClr val="tx1"/>
                </a:solidFill>
                <a:effectLst/>
                <a:latin typeface="Times New Roman" panose="02020603050405020304" pitchFamily="18" charset="0"/>
                <a:cs typeface="Times New Roman" panose="02020603050405020304" pitchFamily="18" charset="0"/>
              </a:rPr>
              <a:t>τα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Support Vector Machines SVMs , </a:t>
            </a:r>
            <a:r>
              <a:rPr lang="el-GR" sz="1800" b="0" i="0" u="none" strike="noStrike" dirty="0">
                <a:solidFill>
                  <a:schemeClr val="tx1"/>
                </a:solidFill>
                <a:effectLst/>
                <a:latin typeface="Times New Roman" panose="02020603050405020304" pitchFamily="18" charset="0"/>
                <a:cs typeface="Times New Roman" panose="02020603050405020304" pitchFamily="18" charset="0"/>
              </a:rPr>
              <a:t>τα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Transformers </a:t>
            </a:r>
            <a:r>
              <a:rPr lang="el-GR" sz="1800" b="0" i="0" u="none" strike="noStrike" dirty="0">
                <a:solidFill>
                  <a:schemeClr val="tx1"/>
                </a:solidFill>
                <a:effectLst/>
                <a:latin typeface="Times New Roman" panose="02020603050405020304" pitchFamily="18" charset="0"/>
                <a:cs typeface="Times New Roman" panose="02020603050405020304" pitchFamily="18" charset="0"/>
              </a:rPr>
              <a:t>αλλά και  πολλά είδη νευρωνικών δικτύων.</a:t>
            </a:r>
          </a:p>
          <a:p>
            <a:pPr>
              <a:buFont typeface="Wingdings" panose="05000000000000000000" pitchFamily="2" charset="2"/>
              <a:buChar char="v"/>
            </a:pPr>
            <a:endParaRPr lang="el-GR"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l-GR" sz="1800" dirty="0">
                <a:solidFill>
                  <a:schemeClr val="tx1"/>
                </a:solidFill>
                <a:latin typeface="Times New Roman" panose="02020603050405020304" pitchFamily="18" charset="0"/>
                <a:cs typeface="Times New Roman" panose="02020603050405020304" pitchFamily="18" charset="0"/>
              </a:rPr>
              <a:t>Σ</a:t>
            </a:r>
            <a:r>
              <a:rPr lang="el-GR" sz="1800" b="0" i="0" u="none" strike="noStrike" dirty="0">
                <a:solidFill>
                  <a:schemeClr val="tx1"/>
                </a:solidFill>
                <a:effectLst/>
                <a:latin typeface="Times New Roman" panose="02020603050405020304" pitchFamily="18" charset="0"/>
                <a:cs typeface="Times New Roman" panose="02020603050405020304" pitchFamily="18" charset="0"/>
              </a:rPr>
              <a:t>την παρούσα εργασία θα χρησιμοποιηθούν τα Επαναλαμβανόμενα Νευρωνικά Δίκτυα</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(RNN) </a:t>
            </a:r>
            <a:r>
              <a:rPr lang="en-US" sz="1800" dirty="0">
                <a:solidFill>
                  <a:schemeClr val="tx1"/>
                </a:solidFill>
                <a:latin typeface="Times New Roman" panose="02020603050405020304" pitchFamily="18" charset="0"/>
                <a:cs typeface="Times New Roman" panose="02020603050405020304" pitchFamily="18" charset="0"/>
              </a:rPr>
              <a:t>Long Short Term Memory. E</a:t>
            </a:r>
            <a:r>
              <a:rPr lang="el-GR" sz="1800" b="0" i="0" u="none" strike="noStrike" dirty="0">
                <a:solidFill>
                  <a:schemeClr val="tx1"/>
                </a:solidFill>
                <a:effectLst/>
                <a:latin typeface="Times New Roman" panose="02020603050405020304" pitchFamily="18" charset="0"/>
                <a:cs typeface="Times New Roman" panose="02020603050405020304" pitchFamily="18" charset="0"/>
              </a:rPr>
              <a:t>ίναι ένας </a:t>
            </a:r>
            <a:r>
              <a:rPr lang="el-GR" sz="1800" dirty="0">
                <a:solidFill>
                  <a:schemeClr val="tx1"/>
                </a:solidFill>
                <a:latin typeface="Times New Roman" panose="02020603050405020304" pitchFamily="18" charset="0"/>
                <a:cs typeface="Times New Roman" panose="02020603050405020304" pitchFamily="18" charset="0"/>
              </a:rPr>
              <a:t>ειδικός </a:t>
            </a:r>
            <a:r>
              <a:rPr lang="el-GR" sz="1800" b="0" i="0" u="none" strike="noStrike" dirty="0">
                <a:solidFill>
                  <a:schemeClr val="tx1"/>
                </a:solidFill>
                <a:effectLst/>
                <a:latin typeface="Times New Roman" panose="02020603050405020304" pitchFamily="18" charset="0"/>
                <a:cs typeface="Times New Roman" panose="02020603050405020304" pitchFamily="18" charset="0"/>
              </a:rPr>
              <a:t>τύπος Νευρωνικών δικτύων που “θυμούνται” ακολουθίες και εκμεταλλεύονται μοτίβα στα δεδομένα ώστε να δώσουν μια πρόβλεψη.</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905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E4B54D8C-DCF1-9A2A-A7A0-5107E2F35F5F}"/>
              </a:ext>
            </a:extLst>
          </p:cNvPr>
          <p:cNvSpPr txBox="1">
            <a:spLocks noGrp="1"/>
          </p:cNvSpPr>
          <p:nvPr>
            <p:ph type="title"/>
          </p:nvPr>
        </p:nvSpPr>
        <p:spPr>
          <a:xfrm>
            <a:off x="1371600" y="369280"/>
            <a:ext cx="9590218" cy="1708510"/>
          </a:xfrm>
        </p:spPr>
        <p:txBody>
          <a:bodyPr vert="horz" wrap="square" lIns="91440" tIns="45720" rIns="91440" bIns="45720" anchor="ctr" anchorCtr="0" compatLnSpc="1">
            <a:normAutofit/>
          </a:bodyPr>
          <a:lstStyle/>
          <a:p>
            <a:r>
              <a:rPr lang="en-US" b="0" i="0" u="none" strike="noStrike" kern="1200" cap="none" spc="0" baseline="0" dirty="0">
                <a:uFillTx/>
                <a:latin typeface="Elephant"/>
              </a:rPr>
              <a:t>Ο </a:t>
            </a:r>
            <a:r>
              <a:rPr lang="en-US" b="0" i="0" u="none" strike="noStrike" kern="1200" cap="none" spc="0" baseline="0" dirty="0" err="1">
                <a:uFillTx/>
                <a:latin typeface="Elephant"/>
              </a:rPr>
              <a:t>ήχος</a:t>
            </a:r>
            <a:r>
              <a:rPr lang="en-US" b="0" i="0" u="none" strike="noStrike" kern="1200" cap="none" spc="0" baseline="0" dirty="0">
                <a:uFillTx/>
                <a:latin typeface="Elephant"/>
              </a:rPr>
              <a:t> και τα χαρα</a:t>
            </a:r>
            <a:r>
              <a:rPr lang="en-US" b="0" i="0" u="none" strike="noStrike" kern="1200" cap="none" spc="0" baseline="0" dirty="0" err="1">
                <a:uFillTx/>
                <a:latin typeface="Elephant"/>
              </a:rPr>
              <a:t>κτηριστικά</a:t>
            </a:r>
            <a:r>
              <a:rPr lang="en-US" b="0" i="0" u="none" strike="noStrike" kern="1200" cap="none" spc="0" baseline="0" dirty="0">
                <a:uFillTx/>
                <a:latin typeface="Elephant"/>
              </a:rPr>
              <a:t> </a:t>
            </a:r>
            <a:r>
              <a:rPr lang="en-US" b="0" i="0" u="none" strike="noStrike" kern="1200" cap="none" spc="0" baseline="0" dirty="0" err="1">
                <a:uFillTx/>
                <a:latin typeface="Elephant"/>
              </a:rPr>
              <a:t>του</a:t>
            </a:r>
            <a:endParaRPr lang="en-US" b="0" i="0" u="none" strike="noStrike" kern="1200" cap="none" spc="0" baseline="0" dirty="0">
              <a:uFillTx/>
              <a:latin typeface="Elephant"/>
            </a:endParaRPr>
          </a:p>
        </p:txBody>
      </p:sp>
      <p:sp>
        <p:nvSpPr>
          <p:cNvPr id="7" name="TextBox 6">
            <a:extLst>
              <a:ext uri="{FF2B5EF4-FFF2-40B4-BE49-F238E27FC236}">
                <a16:creationId xmlns:a16="http://schemas.microsoft.com/office/drawing/2014/main" id="{6F8BB34A-B28E-AC81-114A-028EE99BA42F}"/>
              </a:ext>
            </a:extLst>
          </p:cNvPr>
          <p:cNvSpPr txBox="1"/>
          <p:nvPr/>
        </p:nvSpPr>
        <p:spPr>
          <a:xfrm>
            <a:off x="1369268" y="2284189"/>
            <a:ext cx="8336047" cy="3436653"/>
          </a:xfrm>
          <a:prstGeom prst="rect">
            <a:avLst/>
          </a:prstGeom>
          <a:noFill/>
          <a:ln>
            <a:noFill/>
          </a:ln>
        </p:spPr>
        <p:txBody>
          <a:bodyPr vert="horz" wrap="square" lIns="91440" tIns="45720" rIns="91440" bIns="45720" rtlCol="0" anchor="t" anchorCtr="0" compatLnSpc="1">
            <a:normAutofit lnSpcReduction="10000"/>
          </a:bodyPr>
          <a:lstStyle/>
          <a:p>
            <a:pPr marL="228600" indent="-228600">
              <a:lnSpc>
                <a:spcPct val="110000"/>
              </a:lnSpc>
              <a:spcAft>
                <a:spcPts val="600"/>
              </a:spcAft>
              <a:buClr>
                <a:srgbClr val="000000"/>
              </a:buClr>
              <a:buSzPct val="100000"/>
              <a:buFont typeface="Arial" pitchFamily="34"/>
              <a:buChar char="•"/>
            </a:pPr>
            <a:r>
              <a:rPr lang="en-US" sz="2000" dirty="0">
                <a:effectLst/>
                <a:latin typeface="Times New Roman" panose="02020603050405020304" pitchFamily="18" charset="0"/>
                <a:cs typeface="Times New Roman" panose="02020603050405020304" pitchFamily="18" charset="0"/>
              </a:rPr>
              <a:t> Τα</a:t>
            </a:r>
            <a:r>
              <a:rPr lang="el-GR"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κομμάτι</a:t>
            </a:r>
            <a:r>
              <a:rPr lang="en-US" sz="2000" dirty="0">
                <a:effectLst/>
                <a:latin typeface="Times New Roman" panose="02020603050405020304" pitchFamily="18" charset="0"/>
                <a:cs typeface="Times New Roman" panose="02020603050405020304" pitchFamily="18" charset="0"/>
              </a:rPr>
              <a:t>α</a:t>
            </a:r>
            <a:r>
              <a:rPr lang="el-GR" sz="2000" dirty="0">
                <a:effectLst/>
                <a:latin typeface="Times New Roman" panose="02020603050405020304" pitchFamily="18" charset="0"/>
                <a:cs typeface="Times New Roman" panose="02020603050405020304" pitchFamily="18" charset="0"/>
              </a:rPr>
              <a:t> </a:t>
            </a:r>
            <a:r>
              <a:rPr lang="el-GR" sz="2000" dirty="0">
                <a:latin typeface="Times New Roman" panose="02020603050405020304" pitchFamily="18" charset="0"/>
                <a:cs typeface="Times New Roman" panose="02020603050405020304" pitchFamily="18" charset="0"/>
              </a:rPr>
              <a:t>ψηφιακής</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μουσικής</a:t>
            </a:r>
            <a:r>
              <a:rPr lang="en-US" sz="2000" dirty="0">
                <a:effectLst/>
                <a:latin typeface="Times New Roman" panose="02020603050405020304" pitchFamily="18" charset="0"/>
                <a:cs typeface="Times New Roman" panose="02020603050405020304" pitchFamily="18" charset="0"/>
              </a:rPr>
              <a:t> που δεν έχουν υποστεί επεξεργασία  είναι πολύ περίπλοκα για να χρησιμοποιηθούν απευθείας σαν είσοδο για εργασίες μηχανικής μάθησης.</a:t>
            </a:r>
            <a:r>
              <a:rPr lang="en-US" sz="2000" dirty="0">
                <a:latin typeface="Times New Roman" panose="02020603050405020304" pitchFamily="18" charset="0"/>
                <a:cs typeface="Times New Roman" panose="02020603050405020304" pitchFamily="18" charset="0"/>
              </a:rPr>
              <a:t> </a:t>
            </a:r>
            <a:endParaRPr lang="el-GR" sz="2000" dirty="0">
              <a:latin typeface="Times New Roman" panose="02020603050405020304" pitchFamily="18" charset="0"/>
              <a:cs typeface="Times New Roman" panose="02020603050405020304" pitchFamily="18" charset="0"/>
            </a:endParaRPr>
          </a:p>
          <a:p>
            <a:pPr marL="228600" indent="-228600">
              <a:lnSpc>
                <a:spcPct val="110000"/>
              </a:lnSpc>
              <a:spcAft>
                <a:spcPts val="600"/>
              </a:spcAft>
              <a:buClr>
                <a:srgbClr val="000000"/>
              </a:buClr>
              <a:buSzPct val="100000"/>
              <a:buFont typeface="Arial" pitchFamily="34"/>
              <a:buChar char="•"/>
            </a:pPr>
            <a:r>
              <a:rPr lang="en-US" sz="2000" dirty="0">
                <a:effectLst/>
                <a:latin typeface="Times New Roman" panose="02020603050405020304" pitchFamily="18" charset="0"/>
                <a:cs typeface="Times New Roman" panose="02020603050405020304" pitchFamily="18" charset="0"/>
              </a:rPr>
              <a:t>Επ</a:t>
            </a:r>
            <a:r>
              <a:rPr lang="en-US" sz="2000" dirty="0" err="1">
                <a:effectLst/>
                <a:latin typeface="Times New Roman" panose="02020603050405020304" pitchFamily="18" charset="0"/>
                <a:cs typeface="Times New Roman" panose="02020603050405020304" pitchFamily="18" charset="0"/>
              </a:rPr>
              <a:t>ίσης</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έχει</a:t>
            </a:r>
            <a:r>
              <a:rPr lang="en-US" sz="2000" dirty="0">
                <a:effectLst/>
                <a:latin typeface="Times New Roman" panose="02020603050405020304" pitchFamily="18" charset="0"/>
                <a:cs typeface="Times New Roman" panose="02020603050405020304" pitchFamily="18" charset="0"/>
              </a:rPr>
              <a:t> απ</a:t>
            </a:r>
            <a:r>
              <a:rPr lang="en-US" sz="2000" dirty="0" err="1">
                <a:effectLst/>
                <a:latin typeface="Times New Roman" panose="02020603050405020304" pitchFamily="18" charset="0"/>
                <a:cs typeface="Times New Roman" panose="02020603050405020304" pitchFamily="18" charset="0"/>
              </a:rPr>
              <a:t>οδειχθεί</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ότι</a:t>
            </a:r>
            <a:r>
              <a:rPr lang="en-US" sz="2000" dirty="0">
                <a:effectLst/>
                <a:latin typeface="Times New Roman" panose="02020603050405020304" pitchFamily="18" charset="0"/>
                <a:cs typeface="Times New Roman" panose="02020603050405020304" pitchFamily="18" charset="0"/>
              </a:rPr>
              <a:t> η </a:t>
            </a:r>
            <a:r>
              <a:rPr lang="en-US" sz="2000" dirty="0" err="1">
                <a:effectLst/>
                <a:latin typeface="Times New Roman" panose="02020603050405020304" pitchFamily="18" charset="0"/>
                <a:cs typeface="Times New Roman" panose="02020603050405020304" pitchFamily="18" charset="0"/>
              </a:rPr>
              <a:t>εύρεση</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μι</a:t>
            </a:r>
            <a:r>
              <a:rPr lang="en-US" sz="2000" dirty="0">
                <a:effectLst/>
                <a:latin typeface="Times New Roman" panose="02020603050405020304" pitchFamily="18" charset="0"/>
                <a:cs typeface="Times New Roman" panose="02020603050405020304" pitchFamily="18" charset="0"/>
              </a:rPr>
              <a:t>ας κωδικοποίησης δεδομένων με τον μεγαλύτερο αριθμό εξαρτήσεων</a:t>
            </a:r>
            <a:r>
              <a:rPr lang="el-GR" sz="2000" dirty="0">
                <a:latin typeface="Times New Roman" panose="02020603050405020304" pitchFamily="18" charset="0"/>
                <a:cs typeface="Times New Roman" panose="02020603050405020304" pitchFamily="18" charset="0"/>
              </a:rPr>
              <a:t> και συμπυκνωμένων χρήσιμων στοιχείων</a:t>
            </a:r>
            <a:r>
              <a:rPr lang="en-US" sz="2000" dirty="0">
                <a:effectLst/>
                <a:latin typeface="Times New Roman" panose="02020603050405020304" pitchFamily="18" charset="0"/>
                <a:cs typeface="Times New Roman" panose="02020603050405020304" pitchFamily="18" charset="0"/>
              </a:rPr>
              <a:t>,  καθιστά το πρόβλημα κατηγοριοποίησης πολύ πιο απλό. </a:t>
            </a:r>
            <a:endParaRPr lang="el-GR" sz="2000" dirty="0">
              <a:effectLst/>
              <a:latin typeface="Times New Roman" panose="02020603050405020304" pitchFamily="18" charset="0"/>
              <a:cs typeface="Times New Roman" panose="02020603050405020304" pitchFamily="18" charset="0"/>
            </a:endParaRPr>
          </a:p>
          <a:p>
            <a:pPr marL="228600" indent="-228600">
              <a:lnSpc>
                <a:spcPct val="110000"/>
              </a:lnSpc>
              <a:spcAft>
                <a:spcPts val="600"/>
              </a:spcAft>
              <a:buClr>
                <a:srgbClr val="000000"/>
              </a:buClr>
              <a:buSzPct val="100000"/>
              <a:buFont typeface="Arial" pitchFamily="34"/>
              <a:buChar char="•"/>
            </a:pPr>
            <a:r>
              <a:rPr lang="en-US" sz="2000" dirty="0" err="1">
                <a:effectLst/>
                <a:latin typeface="Times New Roman" panose="02020603050405020304" pitchFamily="18" charset="0"/>
                <a:cs typeface="Times New Roman" panose="02020603050405020304" pitchFamily="18" charset="0"/>
              </a:rPr>
              <a:t>Έτσι</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εξάγουμε</a:t>
            </a:r>
            <a:r>
              <a:rPr lang="en-US" sz="2000" dirty="0">
                <a:effectLst/>
                <a:latin typeface="Times New Roman" panose="02020603050405020304" pitchFamily="18" charset="0"/>
                <a:cs typeface="Times New Roman" panose="02020603050405020304" pitchFamily="18" charset="0"/>
              </a:rPr>
              <a:t> χαρα</a:t>
            </a:r>
            <a:r>
              <a:rPr lang="en-US" sz="2000" dirty="0" err="1">
                <a:effectLst/>
                <a:latin typeface="Times New Roman" panose="02020603050405020304" pitchFamily="18" charset="0"/>
                <a:cs typeface="Times New Roman" panose="02020603050405020304" pitchFamily="18" charset="0"/>
              </a:rPr>
              <a:t>κτηριστικά</a:t>
            </a:r>
            <a:r>
              <a:rPr lang="en-US" sz="2000" dirty="0">
                <a:effectLst/>
                <a:latin typeface="Times New Roman" panose="02020603050405020304" pitchFamily="18" charset="0"/>
                <a:cs typeface="Times New Roman" panose="02020603050405020304" pitchFamily="18" charset="0"/>
              </a:rPr>
              <a:t> από </a:t>
            </a:r>
            <a:r>
              <a:rPr lang="en-US" sz="2000" dirty="0" err="1">
                <a:effectLst/>
                <a:latin typeface="Times New Roman" panose="02020603050405020304" pitchFamily="18" charset="0"/>
                <a:cs typeface="Times New Roman" panose="02020603050405020304" pitchFamily="18" charset="0"/>
              </a:rPr>
              <a:t>το</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ήχο</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ώστε</a:t>
            </a:r>
            <a:r>
              <a:rPr lang="en-US" sz="2000" dirty="0">
                <a:effectLst/>
                <a:latin typeface="Times New Roman" panose="02020603050405020304" pitchFamily="18" charset="0"/>
                <a:cs typeface="Times New Roman" panose="02020603050405020304" pitchFamily="18" charset="0"/>
              </a:rPr>
              <a:t> να </a:t>
            </a:r>
            <a:r>
              <a:rPr lang="en-US" sz="2000" dirty="0" err="1">
                <a:effectLst/>
                <a:latin typeface="Times New Roman" panose="02020603050405020304" pitchFamily="18" charset="0"/>
                <a:cs typeface="Times New Roman" panose="02020603050405020304" pitchFamily="18" charset="0"/>
              </a:rPr>
              <a:t>γίνει</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ευκολότερη</a:t>
            </a:r>
            <a:r>
              <a:rPr lang="en-US" sz="2000" dirty="0">
                <a:effectLst/>
                <a:latin typeface="Times New Roman" panose="02020603050405020304" pitchFamily="18" charset="0"/>
                <a:cs typeface="Times New Roman" panose="02020603050405020304" pitchFamily="18" charset="0"/>
              </a:rPr>
              <a:t> η α</a:t>
            </a:r>
            <a:r>
              <a:rPr lang="en-US" sz="2000" dirty="0" err="1">
                <a:effectLst/>
                <a:latin typeface="Times New Roman" panose="02020603050405020304" pitchFamily="18" charset="0"/>
                <a:cs typeface="Times New Roman" panose="02020603050405020304" pitchFamily="18" charset="0"/>
              </a:rPr>
              <a:t>νάλυση</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του</a:t>
            </a:r>
            <a:r>
              <a:rPr lang="en-US" sz="2000" dirty="0">
                <a:effectLst/>
                <a:latin typeface="Times New Roman" panose="02020603050405020304" pitchFamily="18" charset="0"/>
                <a:cs typeface="Times New Roman" panose="02020603050405020304" pitchFamily="18" charset="0"/>
              </a:rPr>
              <a:t> και επ</a:t>
            </a:r>
            <a:r>
              <a:rPr lang="en-US" sz="2000" dirty="0" err="1">
                <a:effectLst/>
                <a:latin typeface="Times New Roman" panose="02020603050405020304" pitchFamily="18" charset="0"/>
                <a:cs typeface="Times New Roman" panose="02020603050405020304" pitchFamily="18" charset="0"/>
              </a:rPr>
              <a:t>ομένως</a:t>
            </a:r>
            <a:r>
              <a:rPr lang="en-US" sz="2000" dirty="0">
                <a:effectLst/>
                <a:latin typeface="Times New Roman" panose="02020603050405020304" pitchFamily="18" charset="0"/>
                <a:cs typeface="Times New Roman" panose="02020603050405020304" pitchFamily="18" charset="0"/>
              </a:rPr>
              <a:t> η κα</a:t>
            </a:r>
            <a:r>
              <a:rPr lang="en-US" sz="2000" dirty="0" err="1">
                <a:effectLst/>
                <a:latin typeface="Times New Roman" panose="02020603050405020304" pitchFamily="18" charset="0"/>
                <a:cs typeface="Times New Roman" panose="02020603050405020304" pitchFamily="18" charset="0"/>
              </a:rPr>
              <a:t>τηγοριο</a:t>
            </a:r>
            <a:r>
              <a:rPr lang="en-US" sz="2000" dirty="0">
                <a:effectLst/>
                <a:latin typeface="Times New Roman" panose="02020603050405020304" pitchFamily="18" charset="0"/>
                <a:cs typeface="Times New Roman" panose="02020603050405020304" pitchFamily="18" charset="0"/>
              </a:rPr>
              <a:t>ποίηση.</a:t>
            </a:r>
          </a:p>
          <a:p>
            <a:pPr>
              <a:lnSpc>
                <a:spcPct val="110000"/>
              </a:lnSpc>
              <a:spcAft>
                <a:spcPts val="600"/>
              </a:spcAft>
              <a:buClr>
                <a:srgbClr val="000000"/>
              </a:buClr>
              <a:buSzPct val="100000"/>
            </a:pPr>
            <a:br>
              <a:rPr lang="en-US" sz="1700" dirty="0">
                <a:solidFill>
                  <a:srgbClr val="09283F"/>
                </a:solidFill>
                <a:latin typeface="Arial Nova Light"/>
              </a:rPr>
            </a:br>
            <a:endParaRPr lang="en-US" sz="1700" dirty="0">
              <a:solidFill>
                <a:srgbClr val="09283F"/>
              </a:solidFill>
              <a:latin typeface="Arial Nova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84">
    <p:spTree>
      <p:nvGrpSpPr>
        <p:cNvPr id="1" name=""/>
        <p:cNvGrpSpPr/>
        <p:nvPr/>
      </p:nvGrpSpPr>
      <p:grpSpPr>
        <a:xfrm>
          <a:off x="0" y="0"/>
          <a:ext cx="0" cy="0"/>
          <a:chOff x="0" y="0"/>
          <a:chExt cx="0" cy="0"/>
        </a:xfrm>
      </p:grpSpPr>
      <p:sp>
        <p:nvSpPr>
          <p:cNvPr id="2" name="Title 14">
            <a:extLst>
              <a:ext uri="{FF2B5EF4-FFF2-40B4-BE49-F238E27FC236}">
                <a16:creationId xmlns:a16="http://schemas.microsoft.com/office/drawing/2014/main" id="{78FAEA93-63DB-D2E9-F4D5-BFF034FAC2FA}"/>
              </a:ext>
            </a:extLst>
          </p:cNvPr>
          <p:cNvSpPr txBox="1">
            <a:spLocks noGrp="1"/>
          </p:cNvSpPr>
          <p:nvPr>
            <p:ph type="title"/>
          </p:nvPr>
        </p:nvSpPr>
        <p:spPr>
          <a:xfrm>
            <a:off x="687014" y="-99153"/>
            <a:ext cx="10202244" cy="1162853"/>
          </a:xfrm>
        </p:spPr>
        <p:txBody>
          <a:bodyPr/>
          <a:lstStyle/>
          <a:p>
            <a:pPr lvl="0"/>
            <a:r>
              <a:rPr lang="el-GR" dirty="0"/>
              <a:t>Επιλογή Χαρακτηριστικών</a:t>
            </a:r>
            <a:endParaRPr lang="en-US" dirty="0"/>
          </a:p>
        </p:txBody>
      </p:sp>
      <p:sp>
        <p:nvSpPr>
          <p:cNvPr id="4" name="Content Placeholder 15">
            <a:extLst>
              <a:ext uri="{FF2B5EF4-FFF2-40B4-BE49-F238E27FC236}">
                <a16:creationId xmlns:a16="http://schemas.microsoft.com/office/drawing/2014/main" id="{1134E43C-F35E-F912-FA6A-F15B04F1EEF8}"/>
              </a:ext>
            </a:extLst>
          </p:cNvPr>
          <p:cNvSpPr txBox="1">
            <a:spLocks noGrp="1"/>
          </p:cNvSpPr>
          <p:nvPr>
            <p:ph type="body" idx="4294967295"/>
          </p:nvPr>
        </p:nvSpPr>
        <p:spPr>
          <a:xfrm>
            <a:off x="1720158" y="1063700"/>
            <a:ext cx="9288856" cy="4698122"/>
          </a:xfrm>
        </p:spPr>
        <p:txBody>
          <a:bodyPr/>
          <a:lstStyle/>
          <a:p>
            <a:pPr>
              <a:buFont typeface="Wingdings" panose="05000000000000000000" pitchFamily="2" charset="2"/>
              <a:buChar char="v"/>
            </a:pPr>
            <a:r>
              <a:rPr lang="el-GR" sz="1800" b="0" i="0" u="none" strike="noStrike" dirty="0">
                <a:solidFill>
                  <a:schemeClr val="bg1"/>
                </a:solidFill>
                <a:effectLst/>
                <a:latin typeface="Times New Roman" panose="02020603050405020304" pitchFamily="18" charset="0"/>
              </a:rPr>
              <a:t>Επιλέχθηκαν για την εργασία τα χαρακτηριστικά </a:t>
            </a:r>
            <a:r>
              <a:rPr lang="en-US" sz="1800" b="0" i="0" u="none" strike="noStrike" dirty="0">
                <a:solidFill>
                  <a:schemeClr val="bg1"/>
                </a:solidFill>
                <a:effectLst/>
                <a:latin typeface="Times New Roman" panose="02020603050405020304" pitchFamily="18" charset="0"/>
              </a:rPr>
              <a:t>Mel Frequency Cepstral Coefficient (</a:t>
            </a:r>
            <a:r>
              <a:rPr lang="el-GR" sz="1800" b="0" i="0" u="none" strike="noStrike" dirty="0">
                <a:solidFill>
                  <a:schemeClr val="bg1"/>
                </a:solidFill>
                <a:effectLst/>
                <a:latin typeface="Times New Roman" panose="02020603050405020304" pitchFamily="18" charset="0"/>
              </a:rPr>
              <a:t>MFCC</a:t>
            </a:r>
            <a:r>
              <a:rPr lang="en-US" sz="1800" b="0" i="0" u="none" strike="noStrike" dirty="0">
                <a:solidFill>
                  <a:schemeClr val="bg1"/>
                </a:solidFill>
                <a:effectLst/>
                <a:latin typeface="Times New Roman" panose="02020603050405020304" pitchFamily="18" charset="0"/>
              </a:rPr>
              <a:t>)</a:t>
            </a:r>
            <a:r>
              <a:rPr lang="el-GR" sz="1800" b="0" i="0" u="none" strike="noStrike" dirty="0">
                <a:solidFill>
                  <a:schemeClr val="bg1"/>
                </a:solidFill>
                <a:effectLst/>
                <a:latin typeface="Times New Roman" panose="02020603050405020304" pitchFamily="18" charset="0"/>
              </a:rPr>
              <a:t> και Μel-</a:t>
            </a:r>
            <a:r>
              <a:rPr lang="en-US" sz="1800" b="0" i="0" u="none" strike="noStrike" dirty="0">
                <a:solidFill>
                  <a:schemeClr val="bg1"/>
                </a:solidFill>
                <a:effectLst/>
                <a:latin typeface="Times New Roman" panose="02020603050405020304" pitchFamily="18" charset="0"/>
              </a:rPr>
              <a:t>S</a:t>
            </a:r>
            <a:r>
              <a:rPr lang="el-GR" sz="1800" b="0" i="0" u="none" strike="noStrike" dirty="0">
                <a:solidFill>
                  <a:schemeClr val="bg1"/>
                </a:solidFill>
                <a:effectLst/>
                <a:latin typeface="Times New Roman" panose="02020603050405020304" pitchFamily="18" charset="0"/>
              </a:rPr>
              <a:t>pectrogram</a:t>
            </a:r>
            <a:endParaRPr lang="en-US" sz="1800" b="0" i="0" u="none" strike="noStrike" dirty="0">
              <a:solidFill>
                <a:schemeClr val="bg1"/>
              </a:solidFill>
              <a:effectLst/>
              <a:latin typeface="Times New Roman" panose="02020603050405020304" pitchFamily="18" charset="0"/>
            </a:endParaRPr>
          </a:p>
          <a:p>
            <a:pPr>
              <a:buFont typeface="Wingdings" panose="05000000000000000000" pitchFamily="2" charset="2"/>
              <a:buChar char="v"/>
            </a:pPr>
            <a:r>
              <a:rPr lang="el-GR" sz="1800" b="0" i="0" u="none" strike="noStrike" dirty="0">
                <a:solidFill>
                  <a:schemeClr val="bg1"/>
                </a:solidFill>
                <a:effectLst/>
                <a:latin typeface="Times New Roman" panose="02020603050405020304" pitchFamily="18" charset="0"/>
              </a:rPr>
              <a:t>Η κωδικοποίηση των συντελεστών MFCC και Μel-spectrogram , φανερώνει στοιχεία για το ηχόχρωμα (</a:t>
            </a:r>
            <a:r>
              <a:rPr lang="en-US" sz="1800" b="0" i="0" u="none" strike="noStrike" dirty="0">
                <a:solidFill>
                  <a:schemeClr val="bg1"/>
                </a:solidFill>
                <a:effectLst/>
                <a:latin typeface="Times New Roman" panose="02020603050405020304" pitchFamily="18" charset="0"/>
              </a:rPr>
              <a:t>timbre</a:t>
            </a:r>
            <a:r>
              <a:rPr lang="el-GR" sz="1800" b="0" i="0" u="none" strike="noStrike" dirty="0">
                <a:solidFill>
                  <a:schemeClr val="bg1"/>
                </a:solidFill>
                <a:effectLst/>
                <a:latin typeface="Times New Roman" panose="02020603050405020304" pitchFamily="18" charset="0"/>
              </a:rPr>
              <a:t>) και την </a:t>
            </a:r>
            <a:r>
              <a:rPr lang="el-GR" sz="1800" dirty="0">
                <a:solidFill>
                  <a:schemeClr val="bg1"/>
                </a:solidFill>
                <a:latin typeface="Times New Roman" panose="02020603050405020304" pitchFamily="18" charset="0"/>
              </a:rPr>
              <a:t>ισχύ</a:t>
            </a:r>
            <a:r>
              <a:rPr lang="el-GR" sz="1800" b="0" i="0" u="none" strike="noStrike" dirty="0">
                <a:solidFill>
                  <a:schemeClr val="bg1"/>
                </a:solidFill>
                <a:effectLst/>
                <a:latin typeface="Times New Roman" panose="02020603050405020304" pitchFamily="18" charset="0"/>
              </a:rPr>
              <a:t> του ήχου στα διάφορα χρονικά σημεία των κομματιών. Όταν δοθούν σαν είσοδο, το μοντέλο εκμεταλλεύεται τις μεταβολές αυτών των συντελεστών  κατα την χρονική διάρκεια των τραγουδιών, ώστε να “μάθει” τις συσχετίσεις μεταξύ των συντελεστών τους. O απώτερος σκοπός είναι να διαμορφωθούν κανόνες συσχετίσεων οι οποίοι θα βοηθήσουν στην  διάκριση των  2 μουσικών ειδών μεταξύ τους.</a:t>
            </a:r>
          </a:p>
          <a:p>
            <a:pPr>
              <a:buFont typeface="Wingdings" panose="05000000000000000000" pitchFamily="2" charset="2"/>
              <a:buChar char="v"/>
            </a:pPr>
            <a:r>
              <a:rPr lang="el-GR" sz="1800" dirty="0">
                <a:solidFill>
                  <a:schemeClr val="bg1"/>
                </a:solidFill>
                <a:latin typeface="Times New Roman" panose="02020603050405020304" pitchFamily="18" charset="0"/>
                <a:cs typeface="Times New Roman" panose="02020603050405020304" pitchFamily="18" charset="0"/>
              </a:rPr>
              <a:t>Και τα δύο περιέχουν την συχνότητα </a:t>
            </a:r>
            <a:r>
              <a:rPr lang="en-US" sz="1800" dirty="0">
                <a:solidFill>
                  <a:schemeClr val="bg1"/>
                </a:solidFill>
                <a:latin typeface="Times New Roman" panose="02020603050405020304" pitchFamily="18" charset="0"/>
                <a:cs typeface="Times New Roman" panose="02020603050405020304" pitchFamily="18" charset="0"/>
              </a:rPr>
              <a:t>Mel </a:t>
            </a:r>
            <a:r>
              <a:rPr lang="el-GR" sz="1800" dirty="0">
                <a:solidFill>
                  <a:schemeClr val="bg1"/>
                </a:solidFill>
                <a:latin typeface="Times New Roman" panose="02020603050405020304" pitchFamily="18" charset="0"/>
                <a:cs typeface="Times New Roman" panose="02020603050405020304" pitchFamily="18" charset="0"/>
              </a:rPr>
              <a:t>η οποία  παρουσιάζει τον ήχο με ένα τρόπο που εξομοιώνει την ανθρώπινη ακοή</a:t>
            </a:r>
            <a:endParaRPr lang="en-US"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4186A-2C27-92E1-EDFA-1835FB68D068}"/>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15F16466-BACF-0699-7A67-3EA6318CB4F5}"/>
              </a:ext>
            </a:extLst>
          </p:cNvPr>
          <p:cNvSpPr txBox="1">
            <a:spLocks noGrp="1"/>
          </p:cNvSpPr>
          <p:nvPr>
            <p:ph type="title"/>
          </p:nvPr>
        </p:nvSpPr>
        <p:spPr>
          <a:xfrm>
            <a:off x="1381749" y="1"/>
            <a:ext cx="9525003" cy="1079652"/>
          </a:xfrm>
        </p:spPr>
        <p:txBody>
          <a:bodyPr/>
          <a:lstStyle/>
          <a:p>
            <a:pPr lvl="0" algn="ctr"/>
            <a:r>
              <a:rPr lang="en-US" dirty="0">
                <a:solidFill>
                  <a:schemeClr val="accent1"/>
                </a:solidFill>
              </a:rPr>
              <a:t>Mel-spectrogram </a:t>
            </a:r>
          </a:p>
        </p:txBody>
      </p:sp>
      <p:sp>
        <p:nvSpPr>
          <p:cNvPr id="3" name="Content Placeholder 3">
            <a:extLst>
              <a:ext uri="{FF2B5EF4-FFF2-40B4-BE49-F238E27FC236}">
                <a16:creationId xmlns:a16="http://schemas.microsoft.com/office/drawing/2014/main" id="{6259D002-A7C2-5C98-A56B-522079E506B3}"/>
              </a:ext>
            </a:extLst>
          </p:cNvPr>
          <p:cNvSpPr txBox="1">
            <a:spLocks noGrp="1"/>
          </p:cNvSpPr>
          <p:nvPr>
            <p:ph type="body" idx="4294967295"/>
          </p:nvPr>
        </p:nvSpPr>
        <p:spPr>
          <a:xfrm>
            <a:off x="1371600" y="1002535"/>
            <a:ext cx="9525003" cy="5609282"/>
          </a:xfrm>
        </p:spPr>
        <p:txBody>
          <a:bodyPr>
            <a:normAutofit/>
          </a:bodyPr>
          <a:lstStyle/>
          <a:p>
            <a:pPr>
              <a:spcAft>
                <a:spcPts val="800"/>
              </a:spcAft>
              <a:buFont typeface="Wingdings" panose="05000000000000000000" pitchFamily="2" charset="2"/>
              <a:buChar char="Ø"/>
            </a:pPr>
            <a:r>
              <a:rPr lang="el-GR" sz="1800" b="0" i="0" u="none" strike="noStrike" dirty="0">
                <a:solidFill>
                  <a:srgbClr val="000000"/>
                </a:solidFill>
                <a:effectLst/>
                <a:latin typeface="Times New Roman" panose="02020603050405020304" pitchFamily="18" charset="0"/>
              </a:rPr>
              <a:t> </a:t>
            </a:r>
            <a:r>
              <a:rPr lang="el-GR" sz="1800" dirty="0">
                <a:solidFill>
                  <a:srgbClr val="000000"/>
                </a:solidFill>
                <a:latin typeface="Times New Roman" panose="02020603050405020304" pitchFamily="18" charset="0"/>
              </a:rPr>
              <a:t>Τ</a:t>
            </a:r>
            <a:r>
              <a:rPr lang="el-GR" sz="1800" b="0" i="0" u="none" strike="noStrike" dirty="0">
                <a:solidFill>
                  <a:srgbClr val="000000"/>
                </a:solidFill>
                <a:effectLst/>
                <a:latin typeface="Times New Roman" panose="02020603050405020304" pitchFamily="18" charset="0"/>
              </a:rPr>
              <a:t>ο απλό σπέκτρογραμμα</a:t>
            </a:r>
            <a:r>
              <a:rPr lang="el-GR" sz="1800" dirty="0">
                <a:solidFill>
                  <a:srgbClr val="000000"/>
                </a:solidFill>
                <a:latin typeface="Times New Roman" panose="02020603050405020304" pitchFamily="18" charset="0"/>
              </a:rPr>
              <a:t> έχει </a:t>
            </a:r>
            <a:r>
              <a:rPr lang="el-GR" sz="1800" b="0" i="0" u="none" strike="noStrike" dirty="0">
                <a:solidFill>
                  <a:srgbClr val="000000"/>
                </a:solidFill>
                <a:effectLst/>
                <a:latin typeface="Times New Roman" panose="02020603050405020304" pitchFamily="18" charset="0"/>
              </a:rPr>
              <a:t> σ</a:t>
            </a:r>
            <a:r>
              <a:rPr lang="el-GR" sz="1800" dirty="0">
                <a:solidFill>
                  <a:srgbClr val="000000"/>
                </a:solidFill>
                <a:latin typeface="Times New Roman" panose="02020603050405020304" pitchFamily="18" charset="0"/>
              </a:rPr>
              <a:t>τον κάθετο άξονα την συχνότητα , στον οριζόντιο τον χρόνο και τα χρώματα </a:t>
            </a:r>
            <a:r>
              <a:rPr lang="el-GR" sz="1800" dirty="0">
                <a:solidFill>
                  <a:schemeClr val="tx1"/>
                </a:solidFill>
                <a:latin typeface="Times New Roman" panose="02020603050405020304" pitchFamily="18" charset="0"/>
              </a:rPr>
              <a:t>απεικονίζουν</a:t>
            </a:r>
            <a:r>
              <a:rPr lang="el-GR" sz="1800" dirty="0">
                <a:solidFill>
                  <a:srgbClr val="000000"/>
                </a:solidFill>
                <a:latin typeface="Times New Roman" panose="02020603050405020304" pitchFamily="18" charset="0"/>
              </a:rPr>
              <a:t> την ισχύ του ήχου.</a:t>
            </a:r>
            <a:endParaRPr lang="el-GR" sz="1800" b="0" i="0" u="none" strike="noStrike" dirty="0">
              <a:solidFill>
                <a:srgbClr val="000000"/>
              </a:solidFill>
              <a:effectLst/>
              <a:latin typeface="Times New Roman" panose="02020603050405020304" pitchFamily="18" charset="0"/>
            </a:endParaRPr>
          </a:p>
          <a:p>
            <a:pPr>
              <a:spcAft>
                <a:spcPts val="800"/>
              </a:spcAft>
              <a:buFont typeface="Wingdings" panose="05000000000000000000" pitchFamily="2" charset="2"/>
              <a:buChar char="Ø"/>
            </a:pPr>
            <a:r>
              <a:rPr lang="el-GR" sz="1800" b="0" i="0" u="none" strike="noStrike" dirty="0">
                <a:solidFill>
                  <a:srgbClr val="000000"/>
                </a:solidFill>
                <a:effectLst/>
                <a:latin typeface="Times New Roman" panose="02020603050405020304" pitchFamily="18" charset="0"/>
              </a:rPr>
              <a:t>Στην συνέχεια,  πρέπει να κατασκευαστεί το mel- spectrogram ή σπεκτρόγραμμα Μελ.</a:t>
            </a:r>
          </a:p>
          <a:p>
            <a:pPr>
              <a:spcAft>
                <a:spcPts val="800"/>
              </a:spcAft>
              <a:buFont typeface="Wingdings" panose="05000000000000000000" pitchFamily="2" charset="2"/>
              <a:buChar char="Ø"/>
            </a:pPr>
            <a:r>
              <a:rPr lang="el-GR" sz="1800" b="0" i="0" u="none" strike="noStrike" dirty="0">
                <a:solidFill>
                  <a:srgbClr val="B45F06"/>
                </a:solidFill>
                <a:effectLst/>
                <a:latin typeface="Times New Roman" panose="02020603050405020304" pitchFamily="18" charset="0"/>
              </a:rPr>
              <a:t> </a:t>
            </a:r>
            <a:r>
              <a:rPr lang="el-GR" sz="1800" b="0" i="0" u="none" strike="noStrike" dirty="0">
                <a:solidFill>
                  <a:srgbClr val="000000"/>
                </a:solidFill>
                <a:effectLst/>
                <a:latin typeface="Times New Roman" panose="02020603050405020304" pitchFamily="18" charset="0"/>
              </a:rPr>
              <a:t>Οι κύριες αλλαγές</a:t>
            </a:r>
            <a:r>
              <a:rPr lang="en-US" sz="1800" b="0" i="0" u="none" strike="noStrike" dirty="0">
                <a:solidFill>
                  <a:srgbClr val="000000"/>
                </a:solidFill>
                <a:effectLst/>
                <a:latin typeface="Times New Roman" panose="02020603050405020304" pitchFamily="18" charset="0"/>
              </a:rPr>
              <a:t> </a:t>
            </a:r>
            <a:r>
              <a:rPr lang="el-GR" sz="1800" b="0" i="0" u="none" strike="noStrike" dirty="0">
                <a:solidFill>
                  <a:srgbClr val="000000"/>
                </a:solidFill>
                <a:effectLst/>
                <a:latin typeface="Times New Roman" panose="02020603050405020304" pitchFamily="18" charset="0"/>
              </a:rPr>
              <a:t>που πραγματοποιούνται   μεταξύ του mel-σπεκτρόγράμματος  και του  απλού σπεκτρόγράμματος είναι δύο:</a:t>
            </a:r>
          </a:p>
          <a:p>
            <a:pPr>
              <a:spcAft>
                <a:spcPts val="800"/>
              </a:spcAft>
              <a:buFont typeface="Wingdings" panose="05000000000000000000" pitchFamily="2" charset="2"/>
              <a:buChar char="Ø"/>
            </a:pPr>
            <a:endParaRPr lang="el-GR" sz="1800" b="0" i="0" u="none" strike="noStrike" dirty="0">
              <a:solidFill>
                <a:srgbClr val="000000"/>
              </a:solidFill>
              <a:effectLst/>
              <a:latin typeface="Times New Roman" panose="02020603050405020304" pitchFamily="18" charset="0"/>
            </a:endParaRPr>
          </a:p>
          <a:p>
            <a:pPr>
              <a:spcAft>
                <a:spcPts val="800"/>
              </a:spcAft>
              <a:buFont typeface="Wingdings" panose="05000000000000000000" pitchFamily="2" charset="2"/>
              <a:buChar char="Ø"/>
            </a:pPr>
            <a:endParaRPr lang="en-US" sz="1800" b="0" i="0" u="none" strike="noStrike" dirty="0">
              <a:solidFill>
                <a:srgbClr val="000000"/>
              </a:solidFill>
              <a:effectLst/>
              <a:latin typeface="Times New Roman" panose="02020603050405020304" pitchFamily="18" charset="0"/>
            </a:endParaRPr>
          </a:p>
          <a:p>
            <a:pPr>
              <a:spcAft>
                <a:spcPts val="800"/>
              </a:spcAft>
              <a:buFont typeface="Wingdings" panose="05000000000000000000" pitchFamily="2" charset="2"/>
              <a:buChar char="Ø"/>
            </a:pPr>
            <a:endParaRPr lang="el-GR" sz="1800" b="0" i="0" u="none" strike="noStrike" dirty="0">
              <a:solidFill>
                <a:srgbClr val="000000"/>
              </a:solidFill>
              <a:effectLst/>
              <a:latin typeface="Times New Roman" panose="02020603050405020304" pitchFamily="18" charset="0"/>
            </a:endParaRPr>
          </a:p>
          <a:p>
            <a:pPr>
              <a:spcAft>
                <a:spcPts val="800"/>
              </a:spcAft>
              <a:buFont typeface="Wingdings" panose="05000000000000000000" pitchFamily="2" charset="2"/>
              <a:buChar char="Ø"/>
            </a:pPr>
            <a:r>
              <a:rPr lang="el-GR" sz="1800" b="0" i="0" u="none" strike="noStrike" dirty="0">
                <a:solidFill>
                  <a:srgbClr val="000000"/>
                </a:solidFill>
                <a:effectLst/>
                <a:latin typeface="Times New Roman" panose="02020603050405020304" pitchFamily="18" charset="0"/>
              </a:rPr>
              <a:t>Από το Mel-spectrogram  παίρνουμε  τις ακριβείς τιμές </a:t>
            </a:r>
            <a:r>
              <a:rPr lang="el-GR" sz="1800" dirty="0">
                <a:solidFill>
                  <a:srgbClr val="000000"/>
                </a:solidFill>
                <a:latin typeface="Times New Roman" panose="02020603050405020304" pitchFamily="18" charset="0"/>
              </a:rPr>
              <a:t>ισχύος</a:t>
            </a:r>
            <a:r>
              <a:rPr lang="el-GR" sz="1800" b="0" i="0" u="none" strike="noStrike" dirty="0">
                <a:solidFill>
                  <a:srgbClr val="000000"/>
                </a:solidFill>
                <a:effectLst/>
                <a:latin typeface="Times New Roman" panose="02020603050405020304" pitchFamily="18" charset="0"/>
              </a:rPr>
              <a:t> για κάθε χρονικό διάστημα(</a:t>
            </a:r>
            <a:r>
              <a:rPr lang="en-US" sz="1800" b="0" i="0" u="none" strike="noStrike" dirty="0">
                <a:solidFill>
                  <a:srgbClr val="000000"/>
                </a:solidFill>
                <a:effectLst/>
                <a:latin typeface="Times New Roman" panose="02020603050405020304" pitchFamily="18" charset="0"/>
              </a:rPr>
              <a:t>time step</a:t>
            </a:r>
            <a:r>
              <a:rPr lang="el-GR" sz="1800" b="0" i="0" u="none" strike="noStrike" dirty="0">
                <a:solidFill>
                  <a:srgbClr val="000000"/>
                </a:solidFill>
                <a:effectLst/>
                <a:latin typeface="Times New Roman" panose="02020603050405020304" pitchFamily="18" charset="0"/>
              </a:rPr>
              <a:t>) που  επιλέγουμε. Στην εργασία έχουμε </a:t>
            </a:r>
            <a:r>
              <a:rPr lang="el-GR" sz="1800" b="0" i="0" u="none" strike="noStrike" dirty="0">
                <a:solidFill>
                  <a:schemeClr val="tx1"/>
                </a:solidFill>
                <a:effectLst/>
                <a:latin typeface="Times New Roman" panose="02020603050405020304" pitchFamily="18" charset="0"/>
              </a:rPr>
              <a:t>εξαγάγει</a:t>
            </a:r>
            <a:r>
              <a:rPr lang="el-GR" sz="1800" b="0" i="0" u="none" strike="noStrike" dirty="0">
                <a:solidFill>
                  <a:srgbClr val="000000"/>
                </a:solidFill>
                <a:effectLst/>
                <a:latin typeface="Times New Roman" panose="02020603050405020304" pitchFamily="18" charset="0"/>
              </a:rPr>
              <a:t> 128 τιμές σε κάθε χρονικό διάστημα.</a:t>
            </a:r>
            <a:br>
              <a:rPr lang="el-GR" sz="1600" dirty="0"/>
            </a:br>
            <a:endParaRPr lang="en-US" sz="1800" dirty="0"/>
          </a:p>
        </p:txBody>
      </p:sp>
      <p:sp>
        <p:nvSpPr>
          <p:cNvPr id="5" name="TextBox 4">
            <a:extLst>
              <a:ext uri="{FF2B5EF4-FFF2-40B4-BE49-F238E27FC236}">
                <a16:creationId xmlns:a16="http://schemas.microsoft.com/office/drawing/2014/main" id="{8710DBEB-21DC-1CFD-DE12-C702F4A1DF2F}"/>
              </a:ext>
            </a:extLst>
          </p:cNvPr>
          <p:cNvSpPr txBox="1"/>
          <p:nvPr/>
        </p:nvSpPr>
        <p:spPr>
          <a:xfrm>
            <a:off x="1928388" y="3489010"/>
            <a:ext cx="6998329" cy="1200329"/>
          </a:xfrm>
          <a:prstGeom prst="rect">
            <a:avLst/>
          </a:prstGeom>
          <a:noFill/>
        </p:spPr>
        <p:txBody>
          <a:bodyPr wrap="square" rtlCol="0">
            <a:spAutoFit/>
          </a:bodyPr>
          <a:lstStyle/>
          <a:p>
            <a:pPr marL="342900" indent="-342900">
              <a:buFont typeface="+mj-lt"/>
              <a:buAutoNum type="arabicPeriod"/>
            </a:pPr>
            <a:r>
              <a:rPr lang="el-GR" sz="1800" b="0" i="0" u="none" strike="noStrike" dirty="0">
                <a:solidFill>
                  <a:srgbClr val="000000"/>
                </a:solidFill>
                <a:effectLst/>
                <a:latin typeface="Times New Roman" panose="02020603050405020304" pitchFamily="18" charset="0"/>
              </a:rPr>
              <a:t> Χρησιμοποιεί συχνότητες σε κλίμακα μονάδας μέτρησης </a:t>
            </a:r>
            <a:r>
              <a:rPr lang="en-US" sz="1800" b="0" i="0" u="none" strike="noStrike" dirty="0">
                <a:solidFill>
                  <a:srgbClr val="000000"/>
                </a:solidFill>
                <a:effectLst/>
                <a:latin typeface="Times New Roman" panose="02020603050405020304" pitchFamily="18" charset="0"/>
              </a:rPr>
              <a:t>M</a:t>
            </a:r>
            <a:r>
              <a:rPr lang="el-GR" sz="1800" b="0" i="0" u="none" strike="noStrike" dirty="0">
                <a:solidFill>
                  <a:srgbClr val="000000"/>
                </a:solidFill>
                <a:effectLst/>
                <a:latin typeface="Times New Roman" panose="02020603050405020304" pitchFamily="18" charset="0"/>
              </a:rPr>
              <a:t>el</a:t>
            </a:r>
          </a:p>
          <a:p>
            <a:pPr marL="342900" indent="-342900">
              <a:buFont typeface="+mj-lt"/>
              <a:buAutoNum type="arabicPeriod"/>
            </a:pPr>
            <a:endParaRPr lang="el-GR" sz="1800" b="0" i="0" u="none" strike="noStrike" dirty="0">
              <a:solidFill>
                <a:srgbClr val="000000"/>
              </a:solidFill>
              <a:effectLst/>
              <a:latin typeface="Times New Roman" panose="02020603050405020304" pitchFamily="18" charset="0"/>
            </a:endParaRPr>
          </a:p>
          <a:p>
            <a:pPr marL="342900" indent="-342900">
              <a:buFont typeface="+mj-lt"/>
              <a:buAutoNum type="arabicPeriod"/>
            </a:pPr>
            <a:r>
              <a:rPr lang="el-GR" sz="1800" b="0" i="0" u="none" strike="noStrike" dirty="0">
                <a:solidFill>
                  <a:srgbClr val="000000"/>
                </a:solidFill>
                <a:effectLst/>
                <a:latin typeface="Times New Roman" panose="02020603050405020304" pitchFamily="18" charset="0"/>
              </a:rPr>
              <a:t>Για </a:t>
            </a:r>
            <a:r>
              <a:rPr lang="el-GR" dirty="0">
                <a:latin typeface="Times New Roman" panose="02020603050405020304" pitchFamily="18" charset="0"/>
              </a:rPr>
              <a:t>την απεικόνιση της ισχύος</a:t>
            </a:r>
            <a:r>
              <a:rPr lang="el-GR" sz="1800" b="0" i="0" u="none" strike="noStrike" dirty="0">
                <a:effectLst/>
                <a:latin typeface="Times New Roman" panose="02020603050405020304" pitchFamily="18" charset="0"/>
              </a:rPr>
              <a:t> </a:t>
            </a:r>
            <a:r>
              <a:rPr lang="el-GR" sz="1800" b="0" i="0" u="none" strike="noStrike" dirty="0">
                <a:solidFill>
                  <a:srgbClr val="000000"/>
                </a:solidFill>
                <a:effectLst/>
                <a:latin typeface="Times New Roman" panose="02020603050405020304" pitchFamily="18" charset="0"/>
              </a:rPr>
              <a:t>χρησιμοποιείται η λογαριθμική κλίμακα, δηλαδή την μονάδα μέτρησης των Db.</a:t>
            </a:r>
          </a:p>
        </p:txBody>
      </p:sp>
    </p:spTree>
    <p:extLst>
      <p:ext uri="{BB962C8B-B14F-4D97-AF65-F5344CB8AC3E}">
        <p14:creationId xmlns:p14="http://schemas.microsoft.com/office/powerpoint/2010/main" val="18467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purple lines&#10;&#10;AI-generated content may be incorrect.">
            <a:extLst>
              <a:ext uri="{FF2B5EF4-FFF2-40B4-BE49-F238E27FC236}">
                <a16:creationId xmlns:a16="http://schemas.microsoft.com/office/drawing/2014/main" id="{D1ADA1EB-13B5-7B20-3AC1-FB2902100863}"/>
              </a:ext>
            </a:extLst>
          </p:cNvPr>
          <p:cNvPicPr>
            <a:picLocks noChangeAspect="1"/>
          </p:cNvPicPr>
          <p:nvPr/>
        </p:nvPicPr>
        <p:blipFill>
          <a:blip r:embed="rId2">
            <a:extLst>
              <a:ext uri="{28A0092B-C50C-407E-A947-70E740481C1C}">
                <a14:useLocalDpi xmlns:a14="http://schemas.microsoft.com/office/drawing/2010/main" val="0"/>
              </a:ext>
            </a:extLst>
          </a:blip>
          <a:srcRect r="10921"/>
          <a:stretch>
            <a:fillRect/>
          </a:stretch>
        </p:blipFill>
        <p:spPr>
          <a:xfrm>
            <a:off x="0" y="870332"/>
            <a:ext cx="5391984" cy="4158867"/>
          </a:xfrm>
          <a:prstGeom prst="rect">
            <a:avLst/>
          </a:prstGeom>
        </p:spPr>
      </p:pic>
      <p:pic>
        <p:nvPicPr>
          <p:cNvPr id="7" name="Picture 6" descr="A green and blue lines&#10;&#10;AI-generated content may be incorrect.">
            <a:extLst>
              <a:ext uri="{FF2B5EF4-FFF2-40B4-BE49-F238E27FC236}">
                <a16:creationId xmlns:a16="http://schemas.microsoft.com/office/drawing/2014/main" id="{31F53502-42E4-A164-D9E0-E72AE2B747F5}"/>
              </a:ext>
            </a:extLst>
          </p:cNvPr>
          <p:cNvPicPr>
            <a:picLocks noChangeAspect="1"/>
          </p:cNvPicPr>
          <p:nvPr/>
        </p:nvPicPr>
        <p:blipFill>
          <a:blip r:embed="rId3">
            <a:extLst>
              <a:ext uri="{28A0092B-C50C-407E-A947-70E740481C1C}">
                <a14:useLocalDpi xmlns:a14="http://schemas.microsoft.com/office/drawing/2010/main" val="0"/>
              </a:ext>
            </a:extLst>
          </a:blip>
          <a:srcRect l="61" r="5097"/>
          <a:stretch>
            <a:fillRect/>
          </a:stretch>
        </p:blipFill>
        <p:spPr>
          <a:xfrm>
            <a:off x="5144878" y="870332"/>
            <a:ext cx="6852490" cy="4158867"/>
          </a:xfrm>
          <a:prstGeom prst="rect">
            <a:avLst/>
          </a:prstGeom>
        </p:spPr>
      </p:pic>
    </p:spTree>
    <p:extLst>
      <p:ext uri="{BB962C8B-B14F-4D97-AF65-F5344CB8AC3E}">
        <p14:creationId xmlns:p14="http://schemas.microsoft.com/office/powerpoint/2010/main" val="283092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85">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3399DE3F-B0EE-7C41-3F6C-49E522E8FDAF}"/>
              </a:ext>
            </a:extLst>
          </p:cNvPr>
          <p:cNvSpPr txBox="1">
            <a:spLocks noGrp="1"/>
          </p:cNvSpPr>
          <p:nvPr>
            <p:ph type="title"/>
          </p:nvPr>
        </p:nvSpPr>
        <p:spPr>
          <a:xfrm>
            <a:off x="1381749" y="246184"/>
            <a:ext cx="9525003" cy="1323310"/>
          </a:xfrm>
        </p:spPr>
        <p:txBody>
          <a:bodyPr/>
          <a:lstStyle/>
          <a:p>
            <a:pPr lvl="0" algn="ctr"/>
            <a:r>
              <a:rPr lang="en-US" dirty="0">
                <a:solidFill>
                  <a:schemeClr val="accent1"/>
                </a:solidFill>
              </a:rPr>
              <a:t>MFCC </a:t>
            </a:r>
          </a:p>
        </p:txBody>
      </p:sp>
      <p:sp>
        <p:nvSpPr>
          <p:cNvPr id="3" name="Content Placeholder 3">
            <a:extLst>
              <a:ext uri="{FF2B5EF4-FFF2-40B4-BE49-F238E27FC236}">
                <a16:creationId xmlns:a16="http://schemas.microsoft.com/office/drawing/2014/main" id="{FBFCA1B4-4098-5F0E-D8A4-13524B3C10C3}"/>
              </a:ext>
            </a:extLst>
          </p:cNvPr>
          <p:cNvSpPr txBox="1">
            <a:spLocks noGrp="1"/>
          </p:cNvSpPr>
          <p:nvPr>
            <p:ph type="body" idx="4294967295"/>
          </p:nvPr>
        </p:nvSpPr>
        <p:spPr>
          <a:xfrm>
            <a:off x="1381749" y="1569494"/>
            <a:ext cx="9525003" cy="5497417"/>
          </a:xfrm>
        </p:spPr>
        <p:txBody>
          <a:bodyPr>
            <a:normAutofit/>
          </a:bodyPr>
          <a:lstStyle/>
          <a:p>
            <a:pPr>
              <a:spcAft>
                <a:spcPts val="800"/>
              </a:spcAft>
            </a:pPr>
            <a:r>
              <a:rPr lang="el-GR" sz="1800" b="0" i="0" u="none" strike="noStrike" dirty="0">
                <a:solidFill>
                  <a:srgbClr val="000000"/>
                </a:solidFill>
                <a:effectLst/>
                <a:latin typeface="Times New Roman" panose="02020603050405020304" pitchFamily="18" charset="0"/>
              </a:rPr>
              <a:t>Χωρίζουμε το σήμα σε μικρά επικαλυπτόμενα τμήματα (</a:t>
            </a:r>
            <a:r>
              <a:rPr lang="en-US" sz="1800" b="0" i="0" u="none" strike="noStrike" dirty="0">
                <a:solidFill>
                  <a:srgbClr val="000000"/>
                </a:solidFill>
                <a:effectLst/>
                <a:latin typeface="Times New Roman" panose="02020603050405020304" pitchFamily="18" charset="0"/>
              </a:rPr>
              <a:t>windows)</a:t>
            </a:r>
            <a:r>
              <a:rPr lang="el-GR" sz="1800" b="0" i="0" u="none" strike="noStrike" dirty="0">
                <a:solidFill>
                  <a:srgbClr val="000000"/>
                </a:solidFill>
                <a:effectLst/>
                <a:latin typeface="Times New Roman" panose="02020603050405020304" pitchFamily="18" charset="0"/>
              </a:rPr>
              <a:t> στα οποία εφαρμόζουμε </a:t>
            </a:r>
            <a:r>
              <a:rPr lang="en-US" sz="1800" b="0" i="0" u="none" strike="noStrike" dirty="0">
                <a:solidFill>
                  <a:srgbClr val="000000"/>
                </a:solidFill>
                <a:effectLst/>
                <a:latin typeface="Times New Roman" panose="02020603050405020304" pitchFamily="18" charset="0"/>
              </a:rPr>
              <a:t>F</a:t>
            </a:r>
            <a:r>
              <a:rPr lang="el-GR" sz="1800" b="0" i="0" u="none" strike="noStrike" dirty="0">
                <a:solidFill>
                  <a:srgbClr val="000000"/>
                </a:solidFill>
                <a:effectLst/>
                <a:latin typeface="Times New Roman" panose="02020603050405020304" pitchFamily="18" charset="0"/>
              </a:rPr>
              <a:t>ourier Transform ώστε να πάμε από το πεδίο του χρόνου στο πεδίο της συχνότητας</a:t>
            </a:r>
            <a:endParaRPr lang="en-US" sz="1800" dirty="0">
              <a:solidFill>
                <a:srgbClr val="000000"/>
              </a:solidFill>
              <a:latin typeface="Times New Roman" panose="02020603050405020304" pitchFamily="18" charset="0"/>
            </a:endParaRPr>
          </a:p>
          <a:p>
            <a:pPr>
              <a:spcAft>
                <a:spcPts val="800"/>
              </a:spcAft>
            </a:pPr>
            <a:r>
              <a:rPr lang="el-GR" sz="1800" b="0" i="0" u="none" strike="noStrike" dirty="0">
                <a:solidFill>
                  <a:srgbClr val="000000"/>
                </a:solidFill>
                <a:effectLst/>
                <a:latin typeface="Times New Roman" panose="02020603050405020304" pitchFamily="18" charset="0"/>
              </a:rPr>
              <a:t>Μετατρέπουμε </a:t>
            </a:r>
            <a:r>
              <a:rPr lang="el-GR" sz="1800" dirty="0">
                <a:solidFill>
                  <a:schemeClr val="tx1"/>
                </a:solidFill>
                <a:latin typeface="Times New Roman" panose="02020603050405020304" pitchFamily="18" charset="0"/>
              </a:rPr>
              <a:t>την ισχύς </a:t>
            </a:r>
            <a:r>
              <a:rPr lang="el-GR" sz="1800" b="0" i="0" u="none" strike="noStrike" dirty="0">
                <a:solidFill>
                  <a:schemeClr val="tx1"/>
                </a:solidFill>
                <a:effectLst/>
                <a:latin typeface="Times New Roman" panose="02020603050405020304" pitchFamily="18" charset="0"/>
              </a:rPr>
              <a:t>του σήματος </a:t>
            </a:r>
            <a:r>
              <a:rPr lang="el-GR" sz="1800" b="0" i="0" u="none" strike="noStrike" dirty="0">
                <a:solidFill>
                  <a:srgbClr val="000000"/>
                </a:solidFill>
                <a:effectLst/>
                <a:latin typeface="Times New Roman" panose="02020603050405020304" pitchFamily="18" charset="0"/>
              </a:rPr>
              <a:t>στα αντίστοιχα παράθυρα σε λογαριθμική κλίμακα Db, όπως και στην διαδικασία του Mel-spectrogram</a:t>
            </a:r>
            <a:endParaRPr lang="el-GR" sz="1800" b="0" dirty="0">
              <a:effectLst/>
            </a:endParaRPr>
          </a:p>
          <a:p>
            <a:pPr rtl="0">
              <a:spcAft>
                <a:spcPts val="800"/>
              </a:spcAft>
            </a:pPr>
            <a:r>
              <a:rPr lang="el-GR" sz="1800" b="0" i="0" u="none" strike="noStrike" dirty="0">
                <a:solidFill>
                  <a:srgbClr val="000000"/>
                </a:solidFill>
                <a:effectLst/>
                <a:latin typeface="Times New Roman" panose="02020603050405020304" pitchFamily="18" charset="0"/>
              </a:rPr>
              <a:t>Στην συνέχεια , μετατρέπονται οι συχνότητες του σήματος σε συχνότητες κλίμακας(μονάδας μέτρησης) Mel</a:t>
            </a:r>
            <a:endParaRPr lang="el-GR" sz="1800" b="0" dirty="0">
              <a:effectLst/>
            </a:endParaRPr>
          </a:p>
          <a:p>
            <a:r>
              <a:rPr lang="el-GR" sz="1800" b="0" i="0" u="none" strike="noStrike" dirty="0">
                <a:solidFill>
                  <a:srgbClr val="000000"/>
                </a:solidFill>
                <a:effectLst/>
                <a:latin typeface="Times New Roman" panose="02020603050405020304" pitchFamily="18" charset="0"/>
              </a:rPr>
              <a:t>Τέλος γίνεται εφαρμογή του Διακριτού Μετασχηματισμού Συνημίτονου (Discrete Cosine T</a:t>
            </a:r>
            <a:r>
              <a:rPr lang="el-GR" sz="1800" b="0" i="0" u="none" strike="noStrike" dirty="0">
                <a:solidFill>
                  <a:schemeClr val="tx1"/>
                </a:solidFill>
                <a:effectLst/>
                <a:latin typeface="Times New Roman" panose="02020603050405020304" pitchFamily="18" charset="0"/>
              </a:rPr>
              <a:t>ransform-DCT) </a:t>
            </a:r>
            <a:r>
              <a:rPr lang="el-GR" sz="1800" dirty="0">
                <a:solidFill>
                  <a:schemeClr val="tx1"/>
                </a:solidFill>
                <a:latin typeface="Times New Roman" panose="02020603050405020304" pitchFamily="18" charset="0"/>
                <a:cs typeface="Times New Roman" panose="02020603050405020304" pitchFamily="18" charset="0"/>
              </a:rPr>
              <a:t>ώστε να αποτυπωθούν πιο συμπυκνωμένα τα φασματικά χαρακτηριστικά του σήματος</a:t>
            </a:r>
            <a:r>
              <a:rPr lang="el-GR" sz="1800" b="0" i="0" u="none" strike="noStrike" dirty="0">
                <a:solidFill>
                  <a:schemeClr val="tx1"/>
                </a:solidFill>
                <a:effectLst/>
                <a:latin typeface="Times New Roman" panose="02020603050405020304" pitchFamily="18" charset="0"/>
              </a:rPr>
              <a:t>. </a:t>
            </a:r>
            <a:r>
              <a:rPr lang="el-GR" sz="1800" b="0" i="0" u="none" strike="noStrike" dirty="0">
                <a:solidFill>
                  <a:srgbClr val="000000"/>
                </a:solidFill>
                <a:effectLst/>
                <a:latin typeface="Times New Roman" panose="02020603050405020304" pitchFamily="18" charset="0"/>
              </a:rPr>
              <a:t>Με τον τελευταίο μετασχηματισμό έχουμε τους επιθυμητούς συντελεστές</a:t>
            </a:r>
            <a:r>
              <a:rPr lang="en-US" sz="1800" b="0" i="0" u="none" strike="noStrike" dirty="0">
                <a:solidFill>
                  <a:srgbClr val="000000"/>
                </a:solidFill>
                <a:effectLst/>
                <a:latin typeface="Times New Roman" panose="02020603050405020304" pitchFamily="18" charset="0"/>
              </a:rPr>
              <a:t>. </a:t>
            </a:r>
            <a:r>
              <a:rPr lang="el-GR" sz="1800" b="0" i="0" u="none" strike="noStrike" dirty="0">
                <a:solidFill>
                  <a:srgbClr val="000000"/>
                </a:solidFill>
                <a:effectLst/>
                <a:latin typeface="Times New Roman" panose="02020603050405020304" pitchFamily="18" charset="0"/>
              </a:rPr>
              <a:t>Στην εργασία μας παίρνουμε 13 </a:t>
            </a:r>
            <a:r>
              <a:rPr lang="el-GR" sz="1800" dirty="0">
                <a:solidFill>
                  <a:srgbClr val="000000"/>
                </a:solidFill>
                <a:latin typeface="Times New Roman" panose="02020603050405020304" pitchFamily="18" charset="0"/>
              </a:rPr>
              <a:t>συντελεστές </a:t>
            </a:r>
            <a:r>
              <a:rPr lang="en-US" sz="1800" dirty="0">
                <a:solidFill>
                  <a:srgbClr val="000000"/>
                </a:solidFill>
                <a:latin typeface="Times New Roman" panose="02020603050405020304" pitchFamily="18" charset="0"/>
              </a:rPr>
              <a:t>MFCC </a:t>
            </a:r>
            <a:r>
              <a:rPr lang="el-GR" sz="1800" dirty="0">
                <a:solidFill>
                  <a:srgbClr val="000000"/>
                </a:solidFill>
                <a:latin typeface="Times New Roman" panose="02020603050405020304" pitchFamily="18" charset="0"/>
              </a:rPr>
              <a:t>για κάθε χρονικό διάστημα.</a:t>
            </a:r>
            <a:br>
              <a:rPr lang="el-GR" sz="1600" dirty="0"/>
            </a:b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DA49-410E-D96C-FEF1-5AEF3621CD58}"/>
              </a:ext>
            </a:extLst>
          </p:cNvPr>
          <p:cNvSpPr>
            <a:spLocks noGrp="1"/>
          </p:cNvSpPr>
          <p:nvPr>
            <p:ph type="title"/>
          </p:nvPr>
        </p:nvSpPr>
        <p:spPr>
          <a:xfrm>
            <a:off x="1371600" y="369280"/>
            <a:ext cx="5394960" cy="1708510"/>
          </a:xfrm>
        </p:spPr>
        <p:txBody>
          <a:bodyPr wrap="square" anchor="ctr">
            <a:normAutofit/>
          </a:bodyPr>
          <a:lstStyle/>
          <a:p>
            <a:r>
              <a:rPr lang="el-GR" dirty="0"/>
              <a:t>Νευρωνικά Δίκτυα</a:t>
            </a:r>
            <a:endParaRPr lang="en-US" dirty="0"/>
          </a:p>
        </p:txBody>
      </p:sp>
      <p:sp>
        <p:nvSpPr>
          <p:cNvPr id="2060" name="Content Placeholder 2">
            <a:extLst>
              <a:ext uri="{FF2B5EF4-FFF2-40B4-BE49-F238E27FC236}">
                <a16:creationId xmlns:a16="http://schemas.microsoft.com/office/drawing/2014/main" id="{DA439C55-A6D0-DC91-2E13-9A3011A8764F}"/>
              </a:ext>
            </a:extLst>
          </p:cNvPr>
          <p:cNvSpPr>
            <a:spLocks noGrp="1"/>
          </p:cNvSpPr>
          <p:nvPr>
            <p:ph idx="4294967295"/>
          </p:nvPr>
        </p:nvSpPr>
        <p:spPr>
          <a:xfrm>
            <a:off x="1178560" y="2274030"/>
            <a:ext cx="5801360" cy="4214690"/>
          </a:xfrm>
        </p:spPr>
        <p:txBody>
          <a:bodyPr/>
          <a:lstStyle/>
          <a:p>
            <a:endParaRPr lang="el-GR" dirty="0"/>
          </a:p>
          <a:p>
            <a:pPr marL="0" indent="0">
              <a:buNone/>
            </a:pPr>
            <a:endParaRPr lang="en-US" dirty="0"/>
          </a:p>
        </p:txBody>
      </p:sp>
      <p:pic>
        <p:nvPicPr>
          <p:cNvPr id="2050" name="Picture 2">
            <a:extLst>
              <a:ext uri="{FF2B5EF4-FFF2-40B4-BE49-F238E27FC236}">
                <a16:creationId xmlns:a16="http://schemas.microsoft.com/office/drawing/2014/main" id="{FEF003C1-AC84-0E4B-EA2C-19E6C4745991}"/>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p:blipFill>
        <p:spPr bwMode="auto">
          <a:xfrm>
            <a:off x="7193280" y="3141401"/>
            <a:ext cx="4998720" cy="31698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E515205-BB1A-96DE-5166-D7464CF0BFEE}"/>
                  </a:ext>
                </a:extLst>
              </p:cNvPr>
              <p:cNvSpPr txBox="1"/>
              <p:nvPr/>
            </p:nvSpPr>
            <p:spPr>
              <a:xfrm>
                <a:off x="1178560" y="1852745"/>
                <a:ext cx="6101080" cy="4247317"/>
              </a:xfrm>
              <a:prstGeom prst="rect">
                <a:avLst/>
              </a:prstGeom>
              <a:noFill/>
            </p:spPr>
            <p:txBody>
              <a:bodyPr wrap="square">
                <a:spAutoFit/>
              </a:bodyPr>
              <a:lstStyle/>
              <a:p>
                <a:pPr marL="285750" indent="-285750">
                  <a:buFont typeface="Arial" panose="020B0604020202020204" pitchFamily="34" charset="0"/>
                  <a:buChar char="•"/>
                </a:pPr>
                <a:r>
                  <a:rPr lang="el-GR" sz="1800" b="0" i="0" u="none" strike="noStrike" dirty="0">
                    <a:effectLst/>
                    <a:latin typeface="Times New Roman" panose="02020603050405020304" pitchFamily="18" charset="0"/>
                  </a:rPr>
                  <a:t>Ο κάθε τεχνητός νευρώνας  δέχεται σαν είσοδο κάποια διανύσματα </a:t>
                </a:r>
                <a14:m>
                  <m:oMath xmlns:m="http://schemas.openxmlformats.org/officeDocument/2006/math">
                    <m:r>
                      <a:rPr lang="el-GR" sz="1800" b="0" i="1" u="none" strike="noStrike" dirty="0" smtClean="0">
                        <a:effectLst/>
                        <a:latin typeface="Cambria Math" panose="02040503050406030204" pitchFamily="18" charset="0"/>
                      </a:rPr>
                      <m:t>𝑥</m:t>
                    </m:r>
                    <m:r>
                      <a:rPr lang="el-GR" sz="1800" b="0" i="1" u="none" strike="noStrike" dirty="0" smtClean="0">
                        <a:effectLst/>
                        <a:latin typeface="Cambria Math" panose="02040503050406030204" pitchFamily="18" charset="0"/>
                      </a:rPr>
                      <m:t>1,</m:t>
                    </m:r>
                    <m:r>
                      <a:rPr lang="el-GR" sz="1800" b="0" i="1" u="none" strike="noStrike" dirty="0" smtClean="0">
                        <a:effectLst/>
                        <a:latin typeface="Cambria Math" panose="02040503050406030204" pitchFamily="18" charset="0"/>
                      </a:rPr>
                      <m:t>𝑥</m:t>
                    </m:r>
                    <m:r>
                      <a:rPr lang="el-GR" sz="1800" b="0" i="1" u="none" strike="noStrike" dirty="0" smtClean="0">
                        <a:effectLst/>
                        <a:latin typeface="Cambria Math" panose="02040503050406030204" pitchFamily="18" charset="0"/>
                      </a:rPr>
                      <m:t>2,</m:t>
                    </m:r>
                    <m:r>
                      <a:rPr lang="el-GR" sz="1800" b="0" i="1" u="none" strike="noStrike" dirty="0" smtClean="0">
                        <a:effectLst/>
                        <a:latin typeface="Cambria Math" panose="02040503050406030204" pitchFamily="18" charset="0"/>
                      </a:rPr>
                      <m:t>𝑥𝑛</m:t>
                    </m:r>
                    <m:r>
                      <a:rPr lang="el-GR" sz="1800" b="0" i="1" u="none" strike="noStrike" dirty="0" smtClean="0">
                        <a:effectLst/>
                        <a:latin typeface="Cambria Math" panose="02040503050406030204" pitchFamily="18" charset="0"/>
                      </a:rPr>
                      <m:t> </m:t>
                    </m:r>
                  </m:oMath>
                </a14:m>
                <a:endParaRPr lang="el-GR" sz="1800" b="0" i="0" u="none" strike="noStrike" dirty="0">
                  <a:effectLst/>
                  <a:latin typeface="Times New Roman" panose="02020603050405020304" pitchFamily="18" charset="0"/>
                </a:endParaRPr>
              </a:p>
              <a:p>
                <a:pPr marL="285750" indent="-285750">
                  <a:buFont typeface="Arial" panose="020B0604020202020204" pitchFamily="34" charset="0"/>
                  <a:buChar char="•"/>
                </a:pPr>
                <a:endParaRPr lang="el-GR" dirty="0">
                  <a:latin typeface="Times New Roman" panose="02020603050405020304" pitchFamily="18" charset="0"/>
                </a:endParaRPr>
              </a:p>
              <a:p>
                <a:pPr marL="285750" indent="-285750">
                  <a:buFont typeface="Arial" panose="020B0604020202020204" pitchFamily="34" charset="0"/>
                  <a:buChar char="•"/>
                </a:pPr>
                <a:r>
                  <a:rPr lang="el-GR" sz="1800" b="0" i="0" u="none" strike="noStrike" dirty="0">
                    <a:solidFill>
                      <a:srgbClr val="000000"/>
                    </a:solidFill>
                    <a:effectLst/>
                    <a:latin typeface="Times New Roman" panose="02020603050405020304" pitchFamily="18" charset="0"/>
                  </a:rPr>
                  <a:t>Στην συνέχεια οι είσοδοι </a:t>
                </a:r>
                <a14:m>
                  <m:oMath xmlns:m="http://schemas.openxmlformats.org/officeDocument/2006/math">
                    <m:r>
                      <a:rPr lang="el-GR" sz="1800" b="0" i="1" u="none" strike="noStrike" dirty="0" smtClean="0">
                        <a:solidFill>
                          <a:srgbClr val="000000"/>
                        </a:solidFill>
                        <a:effectLst/>
                        <a:latin typeface="Cambria Math" panose="02040503050406030204" pitchFamily="18" charset="0"/>
                      </a:rPr>
                      <m:t>𝑥</m:t>
                    </m:r>
                    <m:r>
                      <a:rPr lang="el-GR" sz="1800" b="0" i="1" u="none" strike="noStrike" dirty="0" smtClean="0">
                        <a:solidFill>
                          <a:srgbClr val="000000"/>
                        </a:solidFill>
                        <a:effectLst/>
                        <a:latin typeface="Cambria Math" panose="02040503050406030204" pitchFamily="18" charset="0"/>
                      </a:rPr>
                      <m:t>1,</m:t>
                    </m:r>
                    <m:r>
                      <a:rPr lang="el-GR" sz="1800" b="0" i="1" u="none" strike="noStrike" dirty="0" smtClean="0">
                        <a:solidFill>
                          <a:srgbClr val="000000"/>
                        </a:solidFill>
                        <a:effectLst/>
                        <a:latin typeface="Cambria Math" panose="02040503050406030204" pitchFamily="18" charset="0"/>
                      </a:rPr>
                      <m:t>𝑥</m:t>
                    </m:r>
                    <m:r>
                      <a:rPr lang="el-GR" sz="1800" b="0" i="1" u="none" strike="noStrike" dirty="0" smtClean="0">
                        <a:solidFill>
                          <a:srgbClr val="000000"/>
                        </a:solidFill>
                        <a:effectLst/>
                        <a:latin typeface="Cambria Math" panose="02040503050406030204" pitchFamily="18" charset="0"/>
                      </a:rPr>
                      <m:t>2,</m:t>
                    </m:r>
                    <m:r>
                      <a:rPr lang="el-GR" sz="1800" b="0" i="1" u="none" strike="noStrike" dirty="0" smtClean="0">
                        <a:solidFill>
                          <a:srgbClr val="000000"/>
                        </a:solidFill>
                        <a:effectLst/>
                        <a:latin typeface="Cambria Math" panose="02040503050406030204" pitchFamily="18" charset="0"/>
                      </a:rPr>
                      <m:t>𝑥𝑛</m:t>
                    </m:r>
                    <m:r>
                      <a:rPr lang="el-GR" sz="1800" b="0" i="1" u="none" strike="noStrike" dirty="0" smtClean="0">
                        <a:solidFill>
                          <a:srgbClr val="000000"/>
                        </a:solidFill>
                        <a:effectLst/>
                        <a:latin typeface="Cambria Math" panose="02040503050406030204" pitchFamily="18" charset="0"/>
                      </a:rPr>
                      <m:t>  </m:t>
                    </m:r>
                  </m:oMath>
                </a14:m>
                <a:r>
                  <a:rPr lang="el-GR" sz="1800" b="0" i="0" u="none" strike="noStrike" dirty="0">
                    <a:solidFill>
                      <a:srgbClr val="000000"/>
                    </a:solidFill>
                    <a:effectLst/>
                    <a:latin typeface="Times New Roman" panose="02020603050405020304" pitchFamily="18" charset="0"/>
                  </a:rPr>
                  <a:t>πολλαπλασιάζονται  με τα αντίστοιχα βάρη </a:t>
                </a:r>
                <a14:m>
                  <m:oMath xmlns:m="http://schemas.openxmlformats.org/officeDocument/2006/math">
                    <m:r>
                      <a:rPr lang="el-GR" sz="1800" b="0" i="1" u="none" strike="noStrike" dirty="0" smtClean="0">
                        <a:solidFill>
                          <a:srgbClr val="000000"/>
                        </a:solidFill>
                        <a:effectLst/>
                        <a:latin typeface="Cambria Math" panose="02040503050406030204" pitchFamily="18" charset="0"/>
                      </a:rPr>
                      <m:t>𝑤</m:t>
                    </m:r>
                    <m:r>
                      <a:rPr lang="el-GR" sz="1800" b="0" i="1" u="none" strike="noStrike" dirty="0" smtClean="0">
                        <a:solidFill>
                          <a:srgbClr val="000000"/>
                        </a:solidFill>
                        <a:effectLst/>
                        <a:latin typeface="Cambria Math" panose="02040503050406030204" pitchFamily="18" charset="0"/>
                      </a:rPr>
                      <m:t>1,</m:t>
                    </m:r>
                    <m:r>
                      <a:rPr lang="el-GR" sz="1800" b="0" i="1" u="none" strike="noStrike" dirty="0" smtClean="0">
                        <a:solidFill>
                          <a:srgbClr val="000000"/>
                        </a:solidFill>
                        <a:effectLst/>
                        <a:latin typeface="Cambria Math" panose="02040503050406030204" pitchFamily="18" charset="0"/>
                      </a:rPr>
                      <m:t>𝑤</m:t>
                    </m:r>
                    <m:r>
                      <a:rPr lang="el-GR" sz="1800" b="0" i="1" u="none" strike="noStrike" dirty="0" smtClean="0">
                        <a:solidFill>
                          <a:srgbClr val="000000"/>
                        </a:solidFill>
                        <a:effectLst/>
                        <a:latin typeface="Cambria Math" panose="02040503050406030204" pitchFamily="18" charset="0"/>
                      </a:rPr>
                      <m:t>2,…</m:t>
                    </m:r>
                    <m:r>
                      <a:rPr lang="el-GR" sz="1800" b="0" i="1" u="none" strike="noStrike" dirty="0" smtClean="0">
                        <a:solidFill>
                          <a:srgbClr val="000000"/>
                        </a:solidFill>
                        <a:effectLst/>
                        <a:latin typeface="Cambria Math" panose="02040503050406030204" pitchFamily="18" charset="0"/>
                      </a:rPr>
                      <m:t>𝑤𝑛</m:t>
                    </m:r>
                  </m:oMath>
                </a14:m>
                <a:r>
                  <a:rPr lang="el-GR" sz="1800" b="0" i="0" u="none" strike="noStrike" dirty="0">
                    <a:solidFill>
                      <a:srgbClr val="000000"/>
                    </a:solidFill>
                    <a:effectLst/>
                    <a:latin typeface="Times New Roman" panose="02020603050405020304" pitchFamily="18" charset="0"/>
                  </a:rPr>
                  <a:t>.</a:t>
                </a:r>
              </a:p>
              <a:p>
                <a:pPr marL="285750" indent="-285750">
                  <a:buFont typeface="Arial" panose="020B0604020202020204" pitchFamily="34" charset="0"/>
                  <a:buChar char="•"/>
                </a:pPr>
                <a:endParaRPr lang="el-GR" sz="1800" b="0" i="0" u="none" strike="noStrike"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l-GR" sz="1800" b="0" i="0" u="none" strike="noStrike" dirty="0">
                    <a:solidFill>
                      <a:srgbClr val="000000"/>
                    </a:solidFill>
                    <a:effectLst/>
                    <a:latin typeface="Times New Roman" panose="02020603050405020304" pitchFamily="18" charset="0"/>
                  </a:rPr>
                  <a:t>Η επεξεργασία των εισόδων  γίνεται με την βοήθεια του Αθροιστή ο οποίος αθροίζει όλες τις εισόδους μαζί.</a:t>
                </a:r>
              </a:p>
              <a:p>
                <a:pPr marL="285750" indent="-285750">
                  <a:buFont typeface="Arial" panose="020B0604020202020204" pitchFamily="34" charset="0"/>
                  <a:buChar char="•"/>
                </a:pPr>
                <a:endParaRPr lang="el-GR" sz="1800" b="0" i="0" u="none" strike="noStrike"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l-GR" dirty="0">
                    <a:solidFill>
                      <a:srgbClr val="000000"/>
                    </a:solidFill>
                    <a:latin typeface="Times New Roman" panose="02020603050405020304" pitchFamily="18" charset="0"/>
                  </a:rPr>
                  <a:t>Τέλος </a:t>
                </a:r>
                <a:r>
                  <a:rPr lang="el-GR" sz="1800" b="0" i="0" u="none" strike="noStrike" dirty="0">
                    <a:solidFill>
                      <a:srgbClr val="000000"/>
                    </a:solidFill>
                    <a:effectLst/>
                    <a:latin typeface="Times New Roman" panose="02020603050405020304" pitchFamily="18" charset="0"/>
                  </a:rPr>
                  <a:t>το συνολικό άθροισμα περνάει μέσα από την συνάρτηση ενεργοποίησης ώστε να δοθεί η έξοδος του νευρώνα.</a:t>
                </a:r>
              </a:p>
              <a:p>
                <a:endParaRPr lang="el-GR" dirty="0">
                  <a:latin typeface="Times New Roman" panose="02020603050405020304" pitchFamily="18" charset="0"/>
                </a:endParaRPr>
              </a:p>
              <a:p>
                <a:pPr marL="285750" indent="-285750">
                  <a:buFont typeface="Arial" panose="020B0604020202020204" pitchFamily="34" charset="0"/>
                  <a:buChar char="•"/>
                </a:pPr>
                <a:endParaRPr lang="el-GR" dirty="0">
                  <a:latin typeface="Times New Roman" panose="02020603050405020304" pitchFamily="18" charset="0"/>
                </a:endParaRPr>
              </a:p>
              <a:p>
                <a:pPr marL="285750" indent="-285750">
                  <a:buFont typeface="Arial" panose="020B0604020202020204" pitchFamily="34" charset="0"/>
                  <a:buChar char="•"/>
                </a:pPr>
                <a:endParaRPr lang="en-US" dirty="0"/>
              </a:p>
            </p:txBody>
          </p:sp>
        </mc:Choice>
        <mc:Fallback xmlns="">
          <p:sp>
            <p:nvSpPr>
              <p:cNvPr id="6" name="TextBox 5">
                <a:extLst>
                  <a:ext uri="{FF2B5EF4-FFF2-40B4-BE49-F238E27FC236}">
                    <a16:creationId xmlns:a16="http://schemas.microsoft.com/office/drawing/2014/main" id="{8E515205-BB1A-96DE-5166-D7464CF0BFEE}"/>
                  </a:ext>
                </a:extLst>
              </p:cNvPr>
              <p:cNvSpPr txBox="1">
                <a:spLocks noRot="1" noChangeAspect="1" noMove="1" noResize="1" noEditPoints="1" noAdjustHandles="1" noChangeArrowheads="1" noChangeShapeType="1" noTextEdit="1"/>
              </p:cNvSpPr>
              <p:nvPr/>
            </p:nvSpPr>
            <p:spPr>
              <a:xfrm>
                <a:off x="1178560" y="1852745"/>
                <a:ext cx="6101080" cy="4247317"/>
              </a:xfrm>
              <a:prstGeom prst="rect">
                <a:avLst/>
              </a:prstGeom>
              <a:blipFill>
                <a:blip r:embed="rId3"/>
                <a:stretch>
                  <a:fillRect l="-599" t="-861"/>
                </a:stretch>
              </a:blipFill>
            </p:spPr>
            <p:txBody>
              <a:bodyPr/>
              <a:lstStyle/>
              <a:p>
                <a:r>
                  <a:rPr lang="en-US">
                    <a:noFill/>
                  </a:rPr>
                  <a:t> </a:t>
                </a:r>
              </a:p>
            </p:txBody>
          </p:sp>
        </mc:Fallback>
      </mc:AlternateContent>
      <p:pic>
        <p:nvPicPr>
          <p:cNvPr id="4" name="Picture 3" descr="A diagram of a neuron&#10;&#10;AI-generated content may be incorrect.">
            <a:extLst>
              <a:ext uri="{FF2B5EF4-FFF2-40B4-BE49-F238E27FC236}">
                <a16:creationId xmlns:a16="http://schemas.microsoft.com/office/drawing/2014/main" id="{1C0E1E70-969B-54AB-B2A2-4A7D40567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7060" y="275423"/>
            <a:ext cx="3787599" cy="2214390"/>
          </a:xfrm>
          <a:prstGeom prst="rect">
            <a:avLst/>
          </a:prstGeom>
        </p:spPr>
      </p:pic>
    </p:spTree>
    <p:extLst>
      <p:ext uri="{BB962C8B-B14F-4D97-AF65-F5344CB8AC3E}">
        <p14:creationId xmlns:p14="http://schemas.microsoft.com/office/powerpoint/2010/main" val="316614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Overlay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 dockstate="right" visibility="0" width="350"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0B6D10A0-A030-4AD8-AC8F-6680EC5F5F4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D730C5F8-1E18-489F-9C98-9501CCE03422}">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ModOverlayVTI</Template>
  <TotalTime>3539</TotalTime>
  <Words>1988</Words>
  <Application>Microsoft Office PowerPoint</Application>
  <PresentationFormat>Widescreen</PresentationFormat>
  <Paragraphs>197</Paragraphs>
  <Slides>23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vt:lpstr>
      <vt:lpstr>Arial</vt:lpstr>
      <vt:lpstr>Arial Nova Light</vt:lpstr>
      <vt:lpstr>Calibri</vt:lpstr>
      <vt:lpstr>Cambria Math</vt:lpstr>
      <vt:lpstr>Elephant</vt:lpstr>
      <vt:lpstr>Times New Roman</vt:lpstr>
      <vt:lpstr>Wingdings</vt:lpstr>
      <vt:lpstr>ModOverlayVTI</vt:lpstr>
      <vt:lpstr> Αναγνώριση μουσικού είδους με τεχνικές μηχανικής μάθησης  </vt:lpstr>
      <vt:lpstr>Σκοπός της εργασίας  </vt:lpstr>
      <vt:lpstr>Η λύση που επιλέχθηκε</vt:lpstr>
      <vt:lpstr>Ο ήχος και τα χαρακτηριστικά του</vt:lpstr>
      <vt:lpstr>Επιλογή Χαρακτηριστικών</vt:lpstr>
      <vt:lpstr>Mel-spectrogram </vt:lpstr>
      <vt:lpstr>PowerPoint Presentation</vt:lpstr>
      <vt:lpstr>MFCC </vt:lpstr>
      <vt:lpstr>Νευρωνικά Δίκτυα</vt:lpstr>
      <vt:lpstr>Επαναλαμβανόμενα Νευρωνικά Δίκτυα</vt:lpstr>
      <vt:lpstr>Long Short term memory(LSTM) </vt:lpstr>
      <vt:lpstr>LSTM</vt:lpstr>
      <vt:lpstr>Σετ δεδομένων </vt:lpstr>
      <vt:lpstr>ΤΟ ΜΟΝΤΕΛΟ</vt:lpstr>
      <vt:lpstr>ΕΚΠΑΙΔΕΥΣΗ ΜΟΝΤΕΛΟΥ</vt:lpstr>
      <vt:lpstr>Πρώτο &amp; Τελευταίο Επίπεδο </vt:lpstr>
      <vt:lpstr>                      ΠΕΙΡΑΜΑΤΑ </vt:lpstr>
      <vt:lpstr>Τελική αρχιτεκτονική και υπερπαράμετροι μοντέλου</vt:lpstr>
      <vt:lpstr>Ενδιάμεσα επίπεδα του τελικού μοντέλου</vt:lpstr>
      <vt:lpstr>Διάγραμμα Αξιολόγησης Ακρίβειας</vt:lpstr>
      <vt:lpstr>Βελτιώσεις-Μελοντική Εργασία</vt:lpstr>
      <vt:lpstr>Πλεονεκτήματα της υλοποίησης</vt:lpstr>
      <vt:lpstr>  Σας ευχαριστώ πολύ  για την προσοχή σας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Manolis</dc:creator>
  <cp:lastModifiedBy>ΠΙΤΣΙΓΑΥΔΑΚΗΣ ΕΜΜΑΝΟΥΗΛ</cp:lastModifiedBy>
  <cp:revision>92</cp:revision>
  <dcterms:created xsi:type="dcterms:W3CDTF">2025-02-20T11:30:12Z</dcterms:created>
  <dcterms:modified xsi:type="dcterms:W3CDTF">2025-06-24T07:58:47Z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