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612" y="608058"/>
            <a:ext cx="8689976" cy="2509213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00B050"/>
                </a:solidFill>
              </a:rPr>
              <a:t>Group Project</a:t>
            </a:r>
            <a:endParaRPr lang="en-US" sz="72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8612" y="3117271"/>
            <a:ext cx="8689976" cy="768927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CS 3420 </a:t>
            </a:r>
            <a:r>
              <a:rPr lang="mr-IN" b="1" dirty="0" smtClean="0">
                <a:solidFill>
                  <a:srgbClr val="C00000"/>
                </a:solidFill>
              </a:rPr>
              <a:t>–</a:t>
            </a:r>
            <a:r>
              <a:rPr lang="en-US" b="1" dirty="0" smtClean="0">
                <a:solidFill>
                  <a:srgbClr val="C00000"/>
                </a:solidFill>
              </a:rPr>
              <a:t> Introduction of software Engineering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35090" y="3948546"/>
            <a:ext cx="36853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Minh Pham</a:t>
            </a:r>
          </a:p>
          <a:p>
            <a:r>
              <a:rPr lang="en-US" sz="2800" dirty="0" err="1" smtClean="0">
                <a:solidFill>
                  <a:srgbClr val="7030A0"/>
                </a:solidFill>
              </a:rPr>
              <a:t>Nhan</a:t>
            </a:r>
            <a:r>
              <a:rPr lang="en-US" sz="2800" dirty="0" smtClean="0">
                <a:solidFill>
                  <a:srgbClr val="7030A0"/>
                </a:solidFill>
              </a:rPr>
              <a:t> Nguyen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Anthony Nguyen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357" y="2461172"/>
            <a:ext cx="10364451" cy="1596177"/>
          </a:xfrm>
        </p:spPr>
        <p:txBody>
          <a:bodyPr>
            <a:normAutofit fontScale="90000"/>
          </a:bodyPr>
          <a:lstStyle/>
          <a:p>
            <a:r>
              <a:rPr lang="en-US" sz="23900" dirty="0" smtClean="0">
                <a:solidFill>
                  <a:srgbClr val="FF0000"/>
                </a:solidFill>
              </a:rPr>
              <a:t>Demo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9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61848" y="1092968"/>
            <a:ext cx="8141134" cy="2509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rgbClr val="C00000"/>
                </a:solidFill>
                <a:latin typeface="Avenir Next Medium" charset="0"/>
                <a:ea typeface="Avenir Next Medium" charset="0"/>
                <a:cs typeface="Avenir Next Medium" charset="0"/>
              </a:rPr>
              <a:t>Student Information System Management</a:t>
            </a:r>
            <a:endParaRPr lang="en-US" sz="7200" dirty="0">
              <a:solidFill>
                <a:srgbClr val="C00000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861848" y="3602181"/>
            <a:ext cx="8689976" cy="471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cap="none" dirty="0" err="1" smtClean="0">
                <a:solidFill>
                  <a:schemeClr val="accent3">
                    <a:lumMod val="50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rPr>
              <a:t>Iphone</a:t>
            </a:r>
            <a:r>
              <a:rPr lang="en-US" sz="2800" cap="none" dirty="0" smtClean="0">
                <a:solidFill>
                  <a:schemeClr val="accent3">
                    <a:lumMod val="50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rPr>
              <a:t> Application</a:t>
            </a:r>
            <a:endParaRPr lang="en-US" sz="2800" cap="none" dirty="0">
              <a:solidFill>
                <a:schemeClr val="accent3">
                  <a:lumMod val="50000"/>
                </a:schemeClr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Team model </a:t>
            </a:r>
            <a:r>
              <a:rPr lang="en-US" dirty="0" smtClean="0"/>
              <a:t>- </a:t>
            </a:r>
            <a:r>
              <a:rPr lang="en-US" b="1" dirty="0">
                <a:solidFill>
                  <a:srgbClr val="C00000"/>
                </a:solidFill>
              </a:rPr>
              <a:t>Classical Chief Programmer Team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3115239"/>
            <a:ext cx="10363826" cy="2398872"/>
          </a:xfrm>
        </p:spPr>
        <p:txBody>
          <a:bodyPr>
            <a:normAutofit/>
          </a:bodyPr>
          <a:lstStyle/>
          <a:p>
            <a:pPr lvl="0"/>
            <a:r>
              <a:rPr lang="en-US" sz="3200" i="1" cap="none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Chief programmer:</a:t>
            </a:r>
            <a:r>
              <a:rPr lang="en-US" sz="3200" cap="none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200" b="1" cap="none" dirty="0" smtClean="0">
                <a:latin typeface="Times New Roman" charset="0"/>
                <a:ea typeface="Times New Roman" charset="0"/>
                <a:cs typeface="Times New Roman" charset="0"/>
              </a:rPr>
              <a:t>Anthony </a:t>
            </a:r>
            <a:r>
              <a:rPr lang="en-US" sz="3200" b="1" cap="none" dirty="0" err="1" smtClean="0">
                <a:latin typeface="Times New Roman" charset="0"/>
                <a:ea typeface="Times New Roman" charset="0"/>
                <a:cs typeface="Times New Roman" charset="0"/>
              </a:rPr>
              <a:t>nguyen</a:t>
            </a:r>
            <a:endParaRPr lang="en-US" sz="3200" b="1" cap="none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0"/>
            <a:r>
              <a:rPr lang="en-US" sz="3200" i="1" cap="none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Programming secretary:</a:t>
            </a:r>
            <a:r>
              <a:rPr lang="en-US" sz="3200" cap="none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200" b="1" cap="none" dirty="0" err="1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sz="3200" b="1" cap="none" dirty="0" err="1" smtClean="0">
                <a:latin typeface="Times New Roman" charset="0"/>
                <a:ea typeface="Times New Roman" charset="0"/>
                <a:cs typeface="Times New Roman" charset="0"/>
              </a:rPr>
              <a:t>han</a:t>
            </a:r>
            <a:r>
              <a:rPr lang="en-US" sz="3200" b="1" cap="none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200" b="1" cap="none" dirty="0" err="1" smtClean="0">
                <a:latin typeface="Times New Roman" charset="0"/>
                <a:ea typeface="Times New Roman" charset="0"/>
                <a:cs typeface="Times New Roman" charset="0"/>
              </a:rPr>
              <a:t>nguyen</a:t>
            </a:r>
            <a:endParaRPr lang="en-US" sz="3200" b="1" cap="none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0"/>
            <a:r>
              <a:rPr lang="en-US" sz="3200" i="1" cap="none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Programmer:</a:t>
            </a:r>
            <a:r>
              <a:rPr lang="en-US" sz="3200" cap="none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200" b="1" cap="none" dirty="0" smtClean="0">
                <a:latin typeface="Times New Roman" charset="0"/>
                <a:ea typeface="Times New Roman" charset="0"/>
                <a:cs typeface="Times New Roman" charset="0"/>
              </a:rPr>
              <a:t>Minh </a:t>
            </a:r>
            <a:r>
              <a:rPr lang="en-US" sz="3200" b="1" cap="none" dirty="0" err="1" smtClean="0">
                <a:latin typeface="Times New Roman" charset="0"/>
                <a:ea typeface="Times New Roman" charset="0"/>
                <a:cs typeface="Times New Roman" charset="0"/>
              </a:rPr>
              <a:t>pham</a:t>
            </a:r>
            <a:endParaRPr lang="en-US" sz="3200" b="1" cap="none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02" y="396844"/>
            <a:ext cx="10364451" cy="47599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 Case diagram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/>
              <a:t>- </a:t>
            </a:r>
            <a:r>
              <a:rPr lang="en-US" dirty="0" smtClean="0">
                <a:solidFill>
                  <a:srgbClr val="C00000"/>
                </a:solidFill>
              </a:rPr>
              <a:t>Admin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27" y="1108363"/>
            <a:ext cx="8229599" cy="748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5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630" y="812482"/>
            <a:ext cx="10364451" cy="47599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 Case diagram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/>
              <a:t>- </a:t>
            </a:r>
            <a:r>
              <a:rPr lang="en-US" dirty="0" smtClean="0">
                <a:solidFill>
                  <a:srgbClr val="C00000"/>
                </a:solidFill>
              </a:rPr>
              <a:t>Student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45" y="1955515"/>
            <a:ext cx="8977745" cy="318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90945"/>
            <a:ext cx="10364451" cy="66298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Class diagram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54" y="1246910"/>
            <a:ext cx="8819773" cy="525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2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21672"/>
            <a:ext cx="10364451" cy="5798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Database diagram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64" y="1037057"/>
            <a:ext cx="7140950" cy="556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9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:Users:nickchienbinh:Dropbox:1.spring2017:sofware enginer-3420-yuchou chang- spring2017:project:Project-Report:Prototype_or_AppFlow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964" y="468587"/>
            <a:ext cx="8812742" cy="63038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58300"/>
            <a:ext cx="10364451" cy="42057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User Interface flow diagram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609599"/>
            <a:ext cx="10364451" cy="91236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Unit Testing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8" y="2231627"/>
            <a:ext cx="7732623" cy="340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2186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21</TotalTime>
  <Words>63</Words>
  <Application>Microsoft Macintosh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Avenir Next Medium</vt:lpstr>
      <vt:lpstr>Mangal</vt:lpstr>
      <vt:lpstr>Times New Roman</vt:lpstr>
      <vt:lpstr>Tw Cen MT</vt:lpstr>
      <vt:lpstr>Arial</vt:lpstr>
      <vt:lpstr>Droplet</vt:lpstr>
      <vt:lpstr>Group Project</vt:lpstr>
      <vt:lpstr>PowerPoint Presentation</vt:lpstr>
      <vt:lpstr>Team model - Classical Chief Programmer Team </vt:lpstr>
      <vt:lpstr>Use Case diagram - Admin</vt:lpstr>
      <vt:lpstr>Use Case diagram - Student</vt:lpstr>
      <vt:lpstr>Class diagram </vt:lpstr>
      <vt:lpstr>Database diagram </vt:lpstr>
      <vt:lpstr>User Interface flow diagram </vt:lpstr>
      <vt:lpstr>Unit Testing 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37</cp:revision>
  <dcterms:created xsi:type="dcterms:W3CDTF">2017-04-24T18:42:23Z</dcterms:created>
  <dcterms:modified xsi:type="dcterms:W3CDTF">2017-04-24T19:04:00Z</dcterms:modified>
</cp:coreProperties>
</file>