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400" dirty="0" smtClean="0"/>
              <a:t>Imanol Valle Pérez</a:t>
            </a:r>
            <a:endParaRPr lang="es-ES" sz="1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AVENTATGES I Desavantatges DE LES CASES PREFABRICADES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0269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Casa prefabricada:</a:t>
            </a:r>
          </a:p>
          <a:p>
            <a:r>
              <a:rPr lang="es-ES" dirty="0" smtClean="0"/>
              <a:t>Preu: 61.900€</a:t>
            </a:r>
          </a:p>
          <a:p>
            <a:r>
              <a:rPr lang="ca-ES" dirty="0" smtClean="0"/>
              <a:t>m²: 100m²</a:t>
            </a:r>
          </a:p>
          <a:p>
            <a:r>
              <a:rPr lang="ca-ES" dirty="0" smtClean="0"/>
              <a:t>2 dormitoris i 1 bany</a:t>
            </a:r>
          </a:p>
          <a:p>
            <a:r>
              <a:rPr lang="ca-ES" dirty="0" smtClean="0"/>
              <a:t>1 pis</a:t>
            </a:r>
          </a:p>
          <a:p>
            <a:endParaRPr lang="ca-ES" dirty="0"/>
          </a:p>
          <a:p>
            <a:r>
              <a:rPr lang="ca-ES" dirty="0" smtClean="0"/>
              <a:t>Plànols:</a:t>
            </a:r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 econòmic</a:t>
            </a:r>
            <a:endParaRPr lang="ca-ES" dirty="0"/>
          </a:p>
        </p:txBody>
      </p:sp>
      <p:pic>
        <p:nvPicPr>
          <p:cNvPr id="1026" name="Picture 2" descr="C:\Users\MolMC\Downloads\casa-prefabricada-modular-cube-basic-100-traser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76" y="1772817"/>
            <a:ext cx="358102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lMC\Downloads\plano-casa-modular-basic-100m2-2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45" y="4077072"/>
            <a:ext cx="4968552" cy="24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2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Casa prefabricada:</a:t>
            </a:r>
          </a:p>
          <a:p>
            <a:r>
              <a:rPr lang="es-ES" dirty="0" smtClean="0"/>
              <a:t>Preu: 129.900€</a:t>
            </a:r>
          </a:p>
          <a:p>
            <a:r>
              <a:rPr lang="ca-ES" dirty="0" smtClean="0"/>
              <a:t>m²: 100m²</a:t>
            </a:r>
          </a:p>
          <a:p>
            <a:r>
              <a:rPr lang="ca-ES" dirty="0" smtClean="0"/>
              <a:t>5 dormitoris i 3 banys </a:t>
            </a:r>
          </a:p>
          <a:p>
            <a:r>
              <a:rPr lang="ca-ES" dirty="0" smtClean="0"/>
              <a:t>2 pisos amb terrassa</a:t>
            </a:r>
          </a:p>
          <a:p>
            <a:endParaRPr lang="ca-ES" dirty="0"/>
          </a:p>
          <a:p>
            <a:r>
              <a:rPr lang="ca-ES" dirty="0" smtClean="0"/>
              <a:t>Plànols:</a:t>
            </a:r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 LUXOS</a:t>
            </a:r>
            <a:endParaRPr lang="ca-ES" dirty="0"/>
          </a:p>
        </p:txBody>
      </p:sp>
      <p:pic>
        <p:nvPicPr>
          <p:cNvPr id="2050" name="Picture 2" descr="C:\Users\MolMC\Downloads\casa-prefabricada-modular-cube-175-tras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63" y="1753232"/>
            <a:ext cx="3627734" cy="22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lMC\Downloads\plano-casa-modular-175m2-4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2441"/>
            <a:ext cx="3371940" cy="27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8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Els principals avantatges són:</a:t>
            </a:r>
          </a:p>
          <a:p>
            <a:endParaRPr lang="ca-ES" dirty="0" smtClean="0"/>
          </a:p>
          <a:p>
            <a:endParaRPr lang="ca-ES" dirty="0"/>
          </a:p>
          <a:p>
            <a:endParaRPr lang="ca-ES" dirty="0"/>
          </a:p>
          <a:p>
            <a:pPr marL="45720" indent="0">
              <a:buNone/>
            </a:pPr>
            <a:r>
              <a:rPr lang="ca-ES" dirty="0" smtClean="0"/>
              <a:t>	- Curt temps de preparació</a:t>
            </a:r>
          </a:p>
          <a:p>
            <a:pPr marL="45720" indent="0">
              <a:buNone/>
            </a:pPr>
            <a:r>
              <a:rPr lang="ca-ES" dirty="0" smtClean="0"/>
              <a:t>	- Curt temps de construcció</a:t>
            </a:r>
          </a:p>
          <a:p>
            <a:pPr marL="45720" indent="0">
              <a:buNone/>
            </a:pPr>
            <a:r>
              <a:rPr lang="ca-ES" dirty="0" smtClean="0"/>
              <a:t>	- Preu bastant raonable</a:t>
            </a:r>
          </a:p>
          <a:p>
            <a:pPr marL="45720" indent="0">
              <a:buNone/>
            </a:pPr>
            <a:r>
              <a:rPr lang="ca-ES" dirty="0"/>
              <a:t>	</a:t>
            </a:r>
            <a:r>
              <a:rPr lang="ca-ES" dirty="0" smtClean="0"/>
              <a:t>- Possible ampliació</a:t>
            </a:r>
          </a:p>
          <a:p>
            <a:pPr marL="45720" indent="0">
              <a:buNone/>
            </a:pPr>
            <a:endParaRPr lang="ca-ES" dirty="0" smtClean="0"/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avantatges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389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Els principals desavantatges són:</a:t>
            </a:r>
          </a:p>
          <a:p>
            <a:endParaRPr lang="ca-ES" dirty="0" smtClean="0"/>
          </a:p>
          <a:p>
            <a:endParaRPr lang="ca-ES" dirty="0"/>
          </a:p>
          <a:p>
            <a:endParaRPr lang="ca-ES" dirty="0"/>
          </a:p>
          <a:p>
            <a:pPr marL="45720" indent="0">
              <a:buNone/>
            </a:pPr>
            <a:r>
              <a:rPr lang="ca-ES" dirty="0" smtClean="0"/>
              <a:t>	- Espais molt reduïts</a:t>
            </a:r>
          </a:p>
          <a:p>
            <a:pPr marL="45720" indent="0">
              <a:buNone/>
            </a:pPr>
            <a:r>
              <a:rPr lang="ca-ES" dirty="0" smtClean="0"/>
              <a:t>	- Materials que varien molt segons el preu</a:t>
            </a:r>
          </a:p>
          <a:p>
            <a:pPr marL="45720" indent="0">
              <a:buNone/>
            </a:pPr>
            <a:r>
              <a:rPr lang="ca-ES" dirty="0"/>
              <a:t>	</a:t>
            </a:r>
            <a:r>
              <a:rPr lang="ca-ES" dirty="0" smtClean="0"/>
              <a:t>- Seguretat en les vidrieres</a:t>
            </a:r>
          </a:p>
          <a:p>
            <a:pPr marL="45720" indent="0">
              <a:buNone/>
            </a:pPr>
            <a:r>
              <a:rPr lang="ca-ES" dirty="0"/>
              <a:t>	</a:t>
            </a:r>
            <a:r>
              <a:rPr lang="ca-ES" dirty="0" smtClean="0"/>
              <a:t>- Poca intimitat en alguns models</a:t>
            </a:r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DESAVENTATGES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5040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És una bona i moderna alternativa a la construcció tradicional, però pot suposar problemes de espai en els models més bàsics. </a:t>
            </a:r>
            <a:endParaRPr lang="ca-ES" dirty="0"/>
          </a:p>
          <a:p>
            <a:pPr marL="45720" indent="0">
              <a:buNone/>
            </a:pPr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CONCLUSIÓ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4093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</TotalTime>
  <Words>90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Cuadrícula</vt:lpstr>
      <vt:lpstr>AVENTATGES I Desavantatges DE LES CASES PREFABRICADES</vt:lpstr>
      <vt:lpstr>Exemple econòmic</vt:lpstr>
      <vt:lpstr>Exemple LUXOS</vt:lpstr>
      <vt:lpstr>avantatges</vt:lpstr>
      <vt:lpstr>DESAVENTATGES</vt:lpstr>
      <vt:lpstr>CONCLUSIÓ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AVENTATGES I Desavantatges DE LES CASES PREFABRICADES</dc:title>
  <dc:creator>MolMC</dc:creator>
  <cp:lastModifiedBy>MolMC</cp:lastModifiedBy>
  <cp:revision>4</cp:revision>
  <dcterms:created xsi:type="dcterms:W3CDTF">2017-10-17T15:37:13Z</dcterms:created>
  <dcterms:modified xsi:type="dcterms:W3CDTF">2017-10-17T16:16:28Z</dcterms:modified>
</cp:coreProperties>
</file>