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1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14/11/2017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mparadorluz.com/gas/electricidad" TargetMode="External"/><Relationship Id="rId2" Type="http://schemas.openxmlformats.org/officeDocument/2006/relationships/hyperlink" Target="https://es.wikipedia.org/wiki/Gas_natur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Tnc7STI28f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EL GAS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a-ES" dirty="0" smtClean="0"/>
              <a:t>Arnau </a:t>
            </a:r>
            <a:r>
              <a:rPr lang="ca-ES" dirty="0" err="1" smtClean="0"/>
              <a:t>Galvez</a:t>
            </a:r>
            <a:endParaRPr lang="ca-ES" dirty="0" smtClean="0"/>
          </a:p>
          <a:p>
            <a:r>
              <a:rPr lang="ca-ES" dirty="0" smtClean="0"/>
              <a:t>Ernesto </a:t>
            </a:r>
            <a:r>
              <a:rPr lang="ca-ES" dirty="0" err="1" smtClean="0"/>
              <a:t>Faus</a:t>
            </a:r>
            <a:endParaRPr lang="ca-ES" dirty="0" smtClean="0"/>
          </a:p>
          <a:p>
            <a:r>
              <a:rPr lang="ca-ES" dirty="0" smtClean="0"/>
              <a:t>Imanol Valle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59033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Introducció  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</a:t>
            </a:r>
            <a:r>
              <a:rPr lang="ca-ES" dirty="0" smtClean="0"/>
              <a:t>gas</a:t>
            </a:r>
            <a:r>
              <a:rPr lang="es-ES" dirty="0" smtClean="0"/>
              <a:t> </a:t>
            </a:r>
            <a:r>
              <a:rPr lang="ca-ES" dirty="0"/>
              <a:t>e</a:t>
            </a:r>
            <a:r>
              <a:rPr lang="ca-ES" dirty="0" smtClean="0"/>
              <a:t>s</a:t>
            </a:r>
            <a:r>
              <a:rPr lang="es-ES" dirty="0" smtClean="0"/>
              <a:t> una </a:t>
            </a:r>
            <a:r>
              <a:rPr lang="ca-ES" dirty="0" smtClean="0"/>
              <a:t>energia</a:t>
            </a:r>
            <a:r>
              <a:rPr lang="es-ES" dirty="0" smtClean="0"/>
              <a:t> fósil </a:t>
            </a:r>
            <a:r>
              <a:rPr lang="ca-ES" dirty="0" smtClean="0"/>
              <a:t>lliurada</a:t>
            </a:r>
            <a:r>
              <a:rPr lang="es-ES" dirty="0" smtClean="0"/>
              <a:t> per la </a:t>
            </a:r>
            <a:r>
              <a:rPr lang="ca-ES" dirty="0" smtClean="0"/>
              <a:t>seva</a:t>
            </a:r>
            <a:r>
              <a:rPr lang="es-ES" dirty="0" smtClean="0"/>
              <a:t> </a:t>
            </a:r>
            <a:r>
              <a:rPr lang="ca-ES" dirty="0" smtClean="0"/>
              <a:t>combustió.</a:t>
            </a:r>
          </a:p>
          <a:p>
            <a:r>
              <a:rPr lang="ca-ES" dirty="0" smtClean="0"/>
              <a:t>Actualment pot durar uns 55 anys més.</a:t>
            </a:r>
          </a:p>
          <a:p>
            <a:r>
              <a:rPr lang="ca-ES" dirty="0" smtClean="0"/>
              <a:t>Ha incrementat un 0,2% en l’últim any.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78056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Història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Es va començar a aplicar al segle XIX.</a:t>
            </a:r>
          </a:p>
          <a:p>
            <a:r>
              <a:rPr lang="ca-ES" dirty="0" smtClean="0"/>
              <a:t>Després de la Segona Guerra Mundial els seus usos es van massificar.</a:t>
            </a:r>
          </a:p>
          <a:p>
            <a:r>
              <a:rPr lang="ca-ES" dirty="0" smtClean="0"/>
              <a:t>Actualment s’utilitza molt.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18628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La seva aplicació actual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Principalment s’utilitza per:</a:t>
            </a:r>
          </a:p>
          <a:p>
            <a:endParaRPr lang="ca-ES" dirty="0" smtClean="0"/>
          </a:p>
          <a:p>
            <a:pPr marL="0" indent="0">
              <a:buNone/>
            </a:pPr>
            <a:r>
              <a:rPr lang="ca-ES" dirty="0"/>
              <a:t>	</a:t>
            </a:r>
            <a:r>
              <a:rPr lang="ca-ES" dirty="0" smtClean="0"/>
              <a:t>- Sistemes de calefacció.</a:t>
            </a:r>
          </a:p>
          <a:p>
            <a:pPr marL="0" indent="0">
              <a:buNone/>
            </a:pPr>
            <a:r>
              <a:rPr lang="ca-ES" dirty="0"/>
              <a:t>	</a:t>
            </a:r>
            <a:r>
              <a:rPr lang="ca-ES" dirty="0" smtClean="0"/>
              <a:t>- </a:t>
            </a:r>
            <a:r>
              <a:rPr lang="ca-ES" dirty="0"/>
              <a:t>S</a:t>
            </a:r>
            <a:r>
              <a:rPr lang="ca-ES" dirty="0" smtClean="0"/>
              <a:t>istemes de rendiment energètic 	elevat.</a:t>
            </a:r>
          </a:p>
          <a:p>
            <a:pPr marL="0" indent="0">
              <a:buNone/>
            </a:pPr>
            <a:r>
              <a:rPr lang="ca-ES" dirty="0"/>
              <a:t>	</a:t>
            </a:r>
            <a:endParaRPr lang="ca-ES" dirty="0" smtClean="0"/>
          </a:p>
        </p:txBody>
      </p:sp>
    </p:spTree>
    <p:extLst>
      <p:ext uri="{BB962C8B-B14F-4D97-AF65-F5344CB8AC3E}">
        <p14:creationId xmlns:p14="http://schemas.microsoft.com/office/powerpoint/2010/main" val="314529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Impacte ambiental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 dirty="0" smtClean="0"/>
          </a:p>
          <a:p>
            <a:endParaRPr lang="ca-ES" dirty="0"/>
          </a:p>
          <a:p>
            <a:r>
              <a:rPr lang="ca-ES" dirty="0" smtClean="0"/>
              <a:t>El seu impacte ambiental es menor que altres combustibles.</a:t>
            </a:r>
            <a:endParaRPr lang="ca-ES" dirty="0"/>
          </a:p>
        </p:txBody>
      </p:sp>
      <p:pic>
        <p:nvPicPr>
          <p:cNvPr id="1026" name="Picture 2" descr="D:\DESCARGAS\reducao-de-gases-da-industria-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861048"/>
            <a:ext cx="5307583" cy="282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86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diferencia de preu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GAS:</a:t>
            </a:r>
          </a:p>
          <a:p>
            <a:pPr lvl="1"/>
            <a:r>
              <a:rPr lang="ca-ES" dirty="0" smtClean="0"/>
              <a:t> Preu més barat</a:t>
            </a:r>
          </a:p>
          <a:p>
            <a:pPr lvl="1"/>
            <a:endParaRPr lang="ca-ES" dirty="0" smtClean="0"/>
          </a:p>
          <a:p>
            <a:endParaRPr lang="ca-ES" dirty="0" smtClean="0"/>
          </a:p>
          <a:p>
            <a:r>
              <a:rPr lang="ca-ES" dirty="0" smtClean="0"/>
              <a:t>ELECTRICITAT:</a:t>
            </a:r>
          </a:p>
          <a:p>
            <a:pPr lvl="1"/>
            <a:r>
              <a:rPr lang="ca-ES" dirty="0" smtClean="0"/>
              <a:t> Preu més car</a:t>
            </a:r>
          </a:p>
          <a:p>
            <a:pPr marL="0" indent="0">
              <a:buNone/>
            </a:pPr>
            <a:r>
              <a:rPr lang="ca-ES" dirty="0" smtClean="0"/>
              <a:t>	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87852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Aparells del gas </a:t>
            </a:r>
            <a:endParaRPr lang="ca-ES" dirty="0"/>
          </a:p>
        </p:txBody>
      </p:sp>
      <p:pic>
        <p:nvPicPr>
          <p:cNvPr id="2050" name="Picture 2" descr="D:\DESCARGAS\ARGON_CON_CAUDALIMETRO_51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08325"/>
            <a:ext cx="5546216" cy="473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89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Diferencies entre factures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GAS DEL MERCAT LLIURE:</a:t>
            </a:r>
          </a:p>
          <a:p>
            <a:pPr marL="0" indent="0">
              <a:buNone/>
            </a:pPr>
            <a:r>
              <a:rPr lang="ca-ES" dirty="0" smtClean="0"/>
              <a:t>	- Preu més car.</a:t>
            </a:r>
          </a:p>
          <a:p>
            <a:endParaRPr lang="ca-ES" dirty="0" smtClean="0"/>
          </a:p>
          <a:p>
            <a:r>
              <a:rPr lang="ca-ES" dirty="0" smtClean="0"/>
              <a:t>GAS DEL MERCAT REGULAT:</a:t>
            </a:r>
          </a:p>
          <a:p>
            <a:pPr marL="0" indent="0">
              <a:buNone/>
            </a:pPr>
            <a:r>
              <a:rPr lang="ca-ES" dirty="0" smtClean="0"/>
              <a:t>	- Preu més econòmic.</a:t>
            </a:r>
          </a:p>
          <a:p>
            <a:endParaRPr lang="es-ES" dirty="0"/>
          </a:p>
          <a:p>
            <a:pPr marL="914400" lvl="2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982468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Fonts d’informació: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>
                <a:solidFill>
                  <a:schemeClr val="accent1"/>
                </a:solidFill>
                <a:hlinkClick r:id="rId2"/>
              </a:rPr>
              <a:t>https://</a:t>
            </a:r>
            <a:r>
              <a:rPr lang="es-ES" sz="2800" dirty="0" smtClean="0">
                <a:solidFill>
                  <a:schemeClr val="accent1"/>
                </a:solidFill>
                <a:hlinkClick r:id="rId2"/>
              </a:rPr>
              <a:t>es.wikipedia.org/wiki/Gas_natural</a:t>
            </a:r>
            <a:endParaRPr lang="es-ES" sz="2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s-ES" sz="2800" dirty="0">
                <a:solidFill>
                  <a:schemeClr val="accent1"/>
                </a:solidFill>
                <a:hlinkClick r:id="rId3"/>
              </a:rPr>
              <a:t>http://</a:t>
            </a:r>
            <a:r>
              <a:rPr lang="es-ES" sz="2800" dirty="0" smtClean="0">
                <a:solidFill>
                  <a:schemeClr val="accent1"/>
                </a:solidFill>
                <a:hlinkClick r:id="rId3"/>
              </a:rPr>
              <a:t>comparadorluz.com/gas/electricidad</a:t>
            </a:r>
            <a:endParaRPr lang="es-ES" sz="2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s-ES" sz="2800">
                <a:solidFill>
                  <a:schemeClr val="accent1"/>
                </a:solidFill>
                <a:hlinkClick r:id="rId4"/>
              </a:rPr>
              <a:t>https</a:t>
            </a:r>
            <a:r>
              <a:rPr lang="es-ES" sz="2800">
                <a:solidFill>
                  <a:schemeClr val="accent1"/>
                </a:solidFill>
                <a:hlinkClick r:id="rId4"/>
              </a:rPr>
              <a:t>://</a:t>
            </a:r>
            <a:r>
              <a:rPr lang="es-ES" sz="2800" smtClean="0">
                <a:solidFill>
                  <a:schemeClr val="accent1"/>
                </a:solidFill>
                <a:hlinkClick r:id="rId4"/>
              </a:rPr>
              <a:t>www.youtube.com/watch?v=Tnc7STI28fw</a:t>
            </a:r>
            <a:endParaRPr lang="es-ES" sz="280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s-E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681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124</Words>
  <Application>Microsoft Office PowerPoint</Application>
  <PresentationFormat>Presentación en pantalla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EL GAS</vt:lpstr>
      <vt:lpstr>Introducció  </vt:lpstr>
      <vt:lpstr>Història</vt:lpstr>
      <vt:lpstr>La seva aplicació actual</vt:lpstr>
      <vt:lpstr>Impacte ambiental</vt:lpstr>
      <vt:lpstr>La diferencia de preu</vt:lpstr>
      <vt:lpstr>Aparells del gas </vt:lpstr>
      <vt:lpstr>Diferencies entre factures</vt:lpstr>
      <vt:lpstr>Fonts d’informació: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GAS</dc:title>
  <dc:creator>MolMC</dc:creator>
  <cp:lastModifiedBy>MolMC</cp:lastModifiedBy>
  <cp:revision>5</cp:revision>
  <dcterms:created xsi:type="dcterms:W3CDTF">2017-11-14T15:59:35Z</dcterms:created>
  <dcterms:modified xsi:type="dcterms:W3CDTF">2017-11-14T16:41:33Z</dcterms:modified>
</cp:coreProperties>
</file>