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89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5BA4-CC22-4F8F-90CD-0321DDCED94D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0A1A-3481-427E-9CDD-3BB824B5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1524000" cy="12926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err="1" smtClean="0"/>
              <a:t>CustomerID</a:t>
            </a:r>
            <a:r>
              <a:rPr lang="en-US" sz="1200" dirty="0" smtClean="0"/>
              <a:t> (PK)</a:t>
            </a:r>
          </a:p>
          <a:p>
            <a:r>
              <a:rPr lang="en-US" sz="1200" dirty="0"/>
              <a:t> </a:t>
            </a:r>
            <a:r>
              <a:rPr lang="en-US" sz="1200" dirty="0" err="1" smtClean="0"/>
              <a:t>LastName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err="1" smtClean="0"/>
              <a:t>FirstName</a:t>
            </a:r>
            <a:endParaRPr lang="en-US" sz="1200" dirty="0" smtClean="0"/>
          </a:p>
          <a:p>
            <a:r>
              <a:rPr lang="en-US" sz="1200" dirty="0" smtClean="0"/>
              <a:t> Company Name</a:t>
            </a:r>
            <a:endParaRPr lang="en-US" dirty="0"/>
          </a:p>
          <a:p>
            <a:r>
              <a:rPr lang="en-US" sz="1200" dirty="0"/>
              <a:t> </a:t>
            </a:r>
            <a:r>
              <a:rPr lang="en-US" sz="1200" dirty="0" smtClean="0"/>
              <a:t>Email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3023" y="2526213"/>
            <a:ext cx="1676400" cy="11079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Order Header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err="1" smtClean="0"/>
              <a:t>OrderID</a:t>
            </a:r>
            <a:r>
              <a:rPr lang="en-US" sz="1200" dirty="0" smtClean="0"/>
              <a:t> (PK)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CustomerID</a:t>
            </a:r>
            <a:r>
              <a:rPr lang="en-US" sz="1200" dirty="0" smtClean="0"/>
              <a:t>(FK)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Order Date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Total Due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5658" y="816344"/>
            <a:ext cx="2019300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Order Line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err="1" smtClean="0"/>
              <a:t>OrderID</a:t>
            </a:r>
            <a:r>
              <a:rPr lang="en-US" sz="1200" dirty="0" smtClean="0"/>
              <a:t> (PK)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Asset Tag (PK)</a:t>
            </a:r>
          </a:p>
          <a:p>
            <a:r>
              <a:rPr lang="en-US" sz="1200" dirty="0" smtClean="0"/>
              <a:t> Quantity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05600" y="3276600"/>
            <a:ext cx="1761392" cy="16619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Asset Tag (PK)</a:t>
            </a:r>
          </a:p>
          <a:p>
            <a:r>
              <a:rPr lang="en-US" sz="1200" dirty="0" smtClean="0"/>
              <a:t> Make</a:t>
            </a:r>
          </a:p>
          <a:p>
            <a:r>
              <a:rPr lang="en-US" sz="1200" dirty="0" smtClean="0"/>
              <a:t> Model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Unit Price</a:t>
            </a:r>
          </a:p>
          <a:p>
            <a:r>
              <a:rPr lang="en-US" sz="1200" dirty="0" smtClean="0"/>
              <a:t> Unit Cost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Orientation</a:t>
            </a:r>
            <a:endParaRPr lang="en-US" sz="1200" dirty="0" smtClean="0"/>
          </a:p>
          <a:p>
            <a:r>
              <a:rPr lang="en-US" sz="1200" dirty="0"/>
              <a:t> </a:t>
            </a:r>
            <a:endParaRPr lang="en-US" sz="1200" dirty="0" smtClean="0"/>
          </a:p>
        </p:txBody>
      </p:sp>
      <p:cxnSp>
        <p:nvCxnSpPr>
          <p:cNvPr id="11" name="Straight Connector 10"/>
          <p:cNvCxnSpPr>
            <a:endCxn id="5" idx="1"/>
          </p:cNvCxnSpPr>
          <p:nvPr/>
        </p:nvCxnSpPr>
        <p:spPr>
          <a:xfrm>
            <a:off x="1905000" y="1014964"/>
            <a:ext cx="888023" cy="206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 flipV="1">
            <a:off x="4469423" y="1278009"/>
            <a:ext cx="646235" cy="142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40769" y="1739674"/>
            <a:ext cx="619857" cy="152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7238" y="834066"/>
            <a:ext cx="438150" cy="38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7508" y="1086057"/>
            <a:ext cx="438150" cy="38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2796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87740" y="271087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60626" y="28955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5969" y="18260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72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11</cp:revision>
  <dcterms:created xsi:type="dcterms:W3CDTF">2016-09-24T14:30:09Z</dcterms:created>
  <dcterms:modified xsi:type="dcterms:W3CDTF">2016-10-23T17:11:08Z</dcterms:modified>
</cp:coreProperties>
</file>