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259B-6DB0-470D-9B11-54F496C053E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6FE3-72CF-47F5-9B4A-6509EAC5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9" y="406400"/>
            <a:ext cx="11163985" cy="67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Iaslovits, Eli</dc:creator>
  <cp:lastModifiedBy>Iaslovits, Eli</cp:lastModifiedBy>
  <cp:revision>2</cp:revision>
  <dcterms:created xsi:type="dcterms:W3CDTF">2016-10-21T21:05:09Z</dcterms:created>
  <dcterms:modified xsi:type="dcterms:W3CDTF">2016-10-21T22:04:47Z</dcterms:modified>
</cp:coreProperties>
</file>