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8208000" cy="745200"/>
          </a:xfrm>
          <a:prstGeom prst="rect">
            <a:avLst/>
          </a:prstGeom>
        </p:spPr>
        <p:txBody>
          <a:bodyPr lIns="0" rIns="0" tIns="0" bIns="0" anchor="ctr"/>
          <a:p>
            <a:pPr algn="ctr"/>
            <a:endParaRPr b="0" lang="en-US" sz="3600" spc="-1" strike="noStrike">
              <a:solidFill>
                <a:srgbClr val="ff6600"/>
              </a:solidFill>
              <a:latin typeface="Arial"/>
            </a:endParaRPr>
          </a:p>
        </p:txBody>
      </p:sp>
      <p:sp>
        <p:nvSpPr>
          <p:cNvPr id="25" name="PlaceHolder 2"/>
          <p:cNvSpPr>
            <a:spLocks noGrp="1"/>
          </p:cNvSpPr>
          <p:nvPr>
            <p:ph type="body"/>
          </p:nvPr>
        </p:nvSpPr>
        <p:spPr>
          <a:xfrm>
            <a:off x="504000" y="1769040"/>
            <a:ext cx="9071640" cy="241596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04000" y="4415040"/>
            <a:ext cx="9071640" cy="2415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8208000" cy="745200"/>
          </a:xfrm>
          <a:prstGeom prst="rect">
            <a:avLst/>
          </a:prstGeom>
        </p:spPr>
        <p:txBody>
          <a:bodyPr lIns="0" rIns="0" tIns="0" bIns="0" anchor="ctr"/>
          <a:p>
            <a:pPr algn="ctr"/>
            <a:endParaRPr b="0" lang="en-US" sz="3600" spc="-1" strike="noStrike">
              <a:solidFill>
                <a:srgbClr val="ff6600"/>
              </a:solidFill>
              <a:latin typeface="Arial"/>
            </a:endParaRPr>
          </a:p>
        </p:txBody>
      </p:sp>
      <p:sp>
        <p:nvSpPr>
          <p:cNvPr id="28" name="PlaceHolder 2"/>
          <p:cNvSpPr>
            <a:spLocks noGrp="1"/>
          </p:cNvSpPr>
          <p:nvPr>
            <p:ph type="body"/>
          </p:nvPr>
        </p:nvSpPr>
        <p:spPr>
          <a:xfrm>
            <a:off x="504000" y="1769040"/>
            <a:ext cx="4426920" cy="241596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152680" y="1769040"/>
            <a:ext cx="4426920" cy="241596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504000" y="4415040"/>
            <a:ext cx="4426920" cy="241596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152680" y="4415040"/>
            <a:ext cx="4426920" cy="2415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8208000" cy="745200"/>
          </a:xfrm>
          <a:prstGeom prst="rect">
            <a:avLst/>
          </a:prstGeom>
        </p:spPr>
        <p:txBody>
          <a:bodyPr lIns="0" rIns="0" tIns="0" bIns="0" anchor="ctr"/>
          <a:p>
            <a:pPr algn="ctr"/>
            <a:endParaRPr b="0" lang="en-US" sz="3600" spc="-1" strike="noStrike">
              <a:solidFill>
                <a:srgbClr val="ff6600"/>
              </a:solidFill>
              <a:latin typeface="Arial"/>
            </a:endParaRPr>
          </a:p>
        </p:txBody>
      </p:sp>
      <p:sp>
        <p:nvSpPr>
          <p:cNvPr id="33" name="PlaceHolder 2"/>
          <p:cNvSpPr>
            <a:spLocks noGrp="1"/>
          </p:cNvSpPr>
          <p:nvPr>
            <p:ph type="body"/>
          </p:nvPr>
        </p:nvSpPr>
        <p:spPr>
          <a:xfrm>
            <a:off x="504000" y="1769040"/>
            <a:ext cx="2920680" cy="241596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571200" y="1769040"/>
            <a:ext cx="2920680" cy="241596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638040" y="1769040"/>
            <a:ext cx="2920680" cy="241596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504000" y="4415040"/>
            <a:ext cx="2920680" cy="241596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571200" y="4415040"/>
            <a:ext cx="2920680" cy="241596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638040" y="4415040"/>
            <a:ext cx="2920680" cy="2415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8208000" cy="745200"/>
          </a:xfrm>
          <a:prstGeom prst="rect">
            <a:avLst/>
          </a:prstGeom>
        </p:spPr>
        <p:txBody>
          <a:bodyPr lIns="0" rIns="0" tIns="0" bIns="0" anchor="ctr"/>
          <a:p>
            <a:pPr algn="ctr"/>
            <a:endParaRPr b="0" lang="en-US" sz="3600" spc="-1" strike="noStrike">
              <a:solidFill>
                <a:srgbClr val="ff6600"/>
              </a:solidFill>
              <a:latin typeface="Arial"/>
            </a:endParaRPr>
          </a:p>
        </p:txBody>
      </p:sp>
      <p:sp>
        <p:nvSpPr>
          <p:cNvPr id="48" name="PlaceHolder 2"/>
          <p:cNvSpPr>
            <a:spLocks noGrp="1"/>
          </p:cNvSpPr>
          <p:nvPr>
            <p:ph type="subTitle"/>
          </p:nvPr>
        </p:nvSpPr>
        <p:spPr>
          <a:xfrm>
            <a:off x="504000" y="1769040"/>
            <a:ext cx="9071640" cy="5065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8208000" cy="745200"/>
          </a:xfrm>
          <a:prstGeom prst="rect">
            <a:avLst/>
          </a:prstGeom>
        </p:spPr>
        <p:txBody>
          <a:bodyPr lIns="0" rIns="0" tIns="0" bIns="0" anchor="ctr"/>
          <a:p>
            <a:pPr algn="ctr"/>
            <a:endParaRPr b="0" lang="en-US" sz="3600" spc="-1" strike="noStrike">
              <a:solidFill>
                <a:srgbClr val="ff6600"/>
              </a:solidFill>
              <a:latin typeface="Arial"/>
            </a:endParaRPr>
          </a:p>
        </p:txBody>
      </p:sp>
      <p:sp>
        <p:nvSpPr>
          <p:cNvPr id="50" name="PlaceHolder 2"/>
          <p:cNvSpPr>
            <a:spLocks noGrp="1"/>
          </p:cNvSpPr>
          <p:nvPr>
            <p:ph type="body"/>
          </p:nvPr>
        </p:nvSpPr>
        <p:spPr>
          <a:xfrm>
            <a:off x="504000" y="1769040"/>
            <a:ext cx="9071640" cy="50655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8208000" cy="745200"/>
          </a:xfrm>
          <a:prstGeom prst="rect">
            <a:avLst/>
          </a:prstGeom>
        </p:spPr>
        <p:txBody>
          <a:bodyPr lIns="0" rIns="0" tIns="0" bIns="0" anchor="ctr"/>
          <a:p>
            <a:pPr algn="ctr"/>
            <a:endParaRPr b="0" lang="en-US" sz="3600" spc="-1" strike="noStrike">
              <a:solidFill>
                <a:srgbClr val="ff6600"/>
              </a:solidFill>
              <a:latin typeface="Arial"/>
            </a:endParaRPr>
          </a:p>
        </p:txBody>
      </p:sp>
      <p:sp>
        <p:nvSpPr>
          <p:cNvPr id="52" name="PlaceHolder 2"/>
          <p:cNvSpPr>
            <a:spLocks noGrp="1"/>
          </p:cNvSpPr>
          <p:nvPr>
            <p:ph type="body"/>
          </p:nvPr>
        </p:nvSpPr>
        <p:spPr>
          <a:xfrm>
            <a:off x="504000" y="1769040"/>
            <a:ext cx="4426920" cy="506556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5152680" y="1769040"/>
            <a:ext cx="4426920" cy="50655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301320"/>
            <a:ext cx="8208000" cy="745200"/>
          </a:xfrm>
          <a:prstGeom prst="rect">
            <a:avLst/>
          </a:prstGeom>
        </p:spPr>
        <p:txBody>
          <a:bodyPr lIns="0" rIns="0" tIns="0" bIns="0" anchor="ctr"/>
          <a:p>
            <a:pPr algn="ctr"/>
            <a:endParaRPr b="0" lang="en-US" sz="3600" spc="-1" strike="noStrike">
              <a:solidFill>
                <a:srgbClr val="ff66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504000" y="301320"/>
            <a:ext cx="8208000" cy="3455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8208000" cy="745200"/>
          </a:xfrm>
          <a:prstGeom prst="rect">
            <a:avLst/>
          </a:prstGeom>
        </p:spPr>
        <p:txBody>
          <a:bodyPr lIns="0" rIns="0" tIns="0" bIns="0" anchor="ctr"/>
          <a:p>
            <a:pPr algn="ctr"/>
            <a:endParaRPr b="0" lang="en-US" sz="3600" spc="-1" strike="noStrike">
              <a:solidFill>
                <a:srgbClr val="ff6600"/>
              </a:solidFill>
              <a:latin typeface="Arial"/>
            </a:endParaRPr>
          </a:p>
        </p:txBody>
      </p:sp>
      <p:sp>
        <p:nvSpPr>
          <p:cNvPr id="57" name="PlaceHolder 2"/>
          <p:cNvSpPr>
            <a:spLocks noGrp="1"/>
          </p:cNvSpPr>
          <p:nvPr>
            <p:ph type="body"/>
          </p:nvPr>
        </p:nvSpPr>
        <p:spPr>
          <a:xfrm>
            <a:off x="504000" y="1769040"/>
            <a:ext cx="4426920" cy="2415960"/>
          </a:xfrm>
          <a:prstGeom prst="rect">
            <a:avLst/>
          </a:prstGeom>
        </p:spPr>
        <p:txBody>
          <a:bodyPr lIns="0" rIns="0" tIns="0" bIns="0">
            <a:normAutofit/>
          </a:bodyPr>
          <a:p>
            <a:endParaRPr b="0" lang="en-US" sz="3200" spc="-1" strike="noStrike">
              <a:latin typeface="Arial"/>
            </a:endParaRPr>
          </a:p>
        </p:txBody>
      </p:sp>
      <p:sp>
        <p:nvSpPr>
          <p:cNvPr id="58" name="PlaceHolder 3"/>
          <p:cNvSpPr>
            <a:spLocks noGrp="1"/>
          </p:cNvSpPr>
          <p:nvPr>
            <p:ph type="body"/>
          </p:nvPr>
        </p:nvSpPr>
        <p:spPr>
          <a:xfrm>
            <a:off x="5152680" y="1769040"/>
            <a:ext cx="4426920" cy="5065560"/>
          </a:xfrm>
          <a:prstGeom prst="rect">
            <a:avLst/>
          </a:prstGeom>
        </p:spPr>
        <p:txBody>
          <a:bodyPr lIns="0" rIns="0" tIns="0" bIns="0">
            <a:normAutofit/>
          </a:bodyPr>
          <a:p>
            <a:endParaRPr b="0" lang="en-US" sz="3200" spc="-1" strike="noStrike">
              <a:latin typeface="Arial"/>
            </a:endParaRPr>
          </a:p>
        </p:txBody>
      </p:sp>
      <p:sp>
        <p:nvSpPr>
          <p:cNvPr id="59" name="PlaceHolder 4"/>
          <p:cNvSpPr>
            <a:spLocks noGrp="1"/>
          </p:cNvSpPr>
          <p:nvPr>
            <p:ph type="body"/>
          </p:nvPr>
        </p:nvSpPr>
        <p:spPr>
          <a:xfrm>
            <a:off x="504000" y="4415040"/>
            <a:ext cx="4426920" cy="2415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8208000" cy="745200"/>
          </a:xfrm>
          <a:prstGeom prst="rect">
            <a:avLst/>
          </a:prstGeom>
        </p:spPr>
        <p:txBody>
          <a:bodyPr lIns="0" rIns="0" tIns="0" bIns="0" anchor="ctr"/>
          <a:p>
            <a:pPr algn="ctr"/>
            <a:endParaRPr b="0" lang="en-US" sz="3600" spc="-1" strike="noStrike">
              <a:solidFill>
                <a:srgbClr val="ff6600"/>
              </a:solidFill>
              <a:latin typeface="Arial"/>
            </a:endParaRPr>
          </a:p>
        </p:txBody>
      </p:sp>
      <p:sp>
        <p:nvSpPr>
          <p:cNvPr id="4" name="PlaceHolder 2"/>
          <p:cNvSpPr>
            <a:spLocks noGrp="1"/>
          </p:cNvSpPr>
          <p:nvPr>
            <p:ph type="subTitle"/>
          </p:nvPr>
        </p:nvSpPr>
        <p:spPr>
          <a:xfrm>
            <a:off x="504000" y="1769040"/>
            <a:ext cx="9071640" cy="5065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301320"/>
            <a:ext cx="8208000" cy="745200"/>
          </a:xfrm>
          <a:prstGeom prst="rect">
            <a:avLst/>
          </a:prstGeom>
        </p:spPr>
        <p:txBody>
          <a:bodyPr lIns="0" rIns="0" tIns="0" bIns="0" anchor="ctr"/>
          <a:p>
            <a:pPr algn="ctr"/>
            <a:endParaRPr b="0" lang="en-US" sz="3600" spc="-1" strike="noStrike">
              <a:solidFill>
                <a:srgbClr val="ff6600"/>
              </a:solidFill>
              <a:latin typeface="Arial"/>
            </a:endParaRPr>
          </a:p>
        </p:txBody>
      </p:sp>
      <p:sp>
        <p:nvSpPr>
          <p:cNvPr id="61" name="PlaceHolder 2"/>
          <p:cNvSpPr>
            <a:spLocks noGrp="1"/>
          </p:cNvSpPr>
          <p:nvPr>
            <p:ph type="body"/>
          </p:nvPr>
        </p:nvSpPr>
        <p:spPr>
          <a:xfrm>
            <a:off x="504000" y="1769040"/>
            <a:ext cx="4426920" cy="5065560"/>
          </a:xfrm>
          <a:prstGeom prst="rect">
            <a:avLst/>
          </a:prstGeom>
        </p:spPr>
        <p:txBody>
          <a:bodyPr lIns="0" rIns="0" tIns="0" bIns="0">
            <a:normAutofit/>
          </a:bodyPr>
          <a:p>
            <a:endParaRPr b="0" lang="en-US" sz="3200" spc="-1" strike="noStrike">
              <a:latin typeface="Arial"/>
            </a:endParaRPr>
          </a:p>
        </p:txBody>
      </p:sp>
      <p:sp>
        <p:nvSpPr>
          <p:cNvPr id="62" name="PlaceHolder 3"/>
          <p:cNvSpPr>
            <a:spLocks noGrp="1"/>
          </p:cNvSpPr>
          <p:nvPr>
            <p:ph type="body"/>
          </p:nvPr>
        </p:nvSpPr>
        <p:spPr>
          <a:xfrm>
            <a:off x="5152680" y="1769040"/>
            <a:ext cx="4426920" cy="2415960"/>
          </a:xfrm>
          <a:prstGeom prst="rect">
            <a:avLst/>
          </a:prstGeom>
        </p:spPr>
        <p:txBody>
          <a:bodyPr lIns="0" rIns="0" tIns="0" bIns="0">
            <a:normAutofit/>
          </a:bodyPr>
          <a:p>
            <a:endParaRPr b="0" lang="en-US" sz="3200" spc="-1" strike="noStrike">
              <a:latin typeface="Arial"/>
            </a:endParaRPr>
          </a:p>
        </p:txBody>
      </p:sp>
      <p:sp>
        <p:nvSpPr>
          <p:cNvPr id="63" name="PlaceHolder 4"/>
          <p:cNvSpPr>
            <a:spLocks noGrp="1"/>
          </p:cNvSpPr>
          <p:nvPr>
            <p:ph type="body"/>
          </p:nvPr>
        </p:nvSpPr>
        <p:spPr>
          <a:xfrm>
            <a:off x="5152680" y="4415040"/>
            <a:ext cx="4426920" cy="2415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8208000" cy="745200"/>
          </a:xfrm>
          <a:prstGeom prst="rect">
            <a:avLst/>
          </a:prstGeom>
        </p:spPr>
        <p:txBody>
          <a:bodyPr lIns="0" rIns="0" tIns="0" bIns="0" anchor="ctr"/>
          <a:p>
            <a:pPr algn="ctr"/>
            <a:endParaRPr b="0" lang="en-US" sz="3600" spc="-1" strike="noStrike">
              <a:solidFill>
                <a:srgbClr val="ff6600"/>
              </a:solidFill>
              <a:latin typeface="Arial"/>
            </a:endParaRPr>
          </a:p>
        </p:txBody>
      </p:sp>
      <p:sp>
        <p:nvSpPr>
          <p:cNvPr id="65" name="PlaceHolder 2"/>
          <p:cNvSpPr>
            <a:spLocks noGrp="1"/>
          </p:cNvSpPr>
          <p:nvPr>
            <p:ph type="body"/>
          </p:nvPr>
        </p:nvSpPr>
        <p:spPr>
          <a:xfrm>
            <a:off x="504000" y="1769040"/>
            <a:ext cx="4426920" cy="241596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680" y="1769040"/>
            <a:ext cx="4426920" cy="241596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04000" y="4415040"/>
            <a:ext cx="9071640" cy="2415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8208000" cy="745200"/>
          </a:xfrm>
          <a:prstGeom prst="rect">
            <a:avLst/>
          </a:prstGeom>
        </p:spPr>
        <p:txBody>
          <a:bodyPr lIns="0" rIns="0" tIns="0" bIns="0" anchor="ctr"/>
          <a:p>
            <a:pPr algn="ctr"/>
            <a:endParaRPr b="0" lang="en-US" sz="3600" spc="-1" strike="noStrike">
              <a:solidFill>
                <a:srgbClr val="ff6600"/>
              </a:solidFill>
              <a:latin typeface="Arial"/>
            </a:endParaRPr>
          </a:p>
        </p:txBody>
      </p:sp>
      <p:sp>
        <p:nvSpPr>
          <p:cNvPr id="69" name="PlaceHolder 2"/>
          <p:cNvSpPr>
            <a:spLocks noGrp="1"/>
          </p:cNvSpPr>
          <p:nvPr>
            <p:ph type="body"/>
          </p:nvPr>
        </p:nvSpPr>
        <p:spPr>
          <a:xfrm>
            <a:off x="504000" y="1769040"/>
            <a:ext cx="9071640" cy="2415960"/>
          </a:xfrm>
          <a:prstGeom prst="rect">
            <a:avLst/>
          </a:prstGeom>
        </p:spPr>
        <p:txBody>
          <a:bodyPr lIns="0" rIns="0" tIns="0" bIns="0">
            <a:normAutofit/>
          </a:bodyPr>
          <a:p>
            <a:endParaRPr b="0" lang="en-US" sz="3200" spc="-1" strike="noStrike">
              <a:latin typeface="Arial"/>
            </a:endParaRPr>
          </a:p>
        </p:txBody>
      </p:sp>
      <p:sp>
        <p:nvSpPr>
          <p:cNvPr id="70" name="PlaceHolder 3"/>
          <p:cNvSpPr>
            <a:spLocks noGrp="1"/>
          </p:cNvSpPr>
          <p:nvPr>
            <p:ph type="body"/>
          </p:nvPr>
        </p:nvSpPr>
        <p:spPr>
          <a:xfrm>
            <a:off x="504000" y="4415040"/>
            <a:ext cx="9071640" cy="2415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301320"/>
            <a:ext cx="8208000" cy="745200"/>
          </a:xfrm>
          <a:prstGeom prst="rect">
            <a:avLst/>
          </a:prstGeom>
        </p:spPr>
        <p:txBody>
          <a:bodyPr lIns="0" rIns="0" tIns="0" bIns="0" anchor="ctr"/>
          <a:p>
            <a:pPr algn="ctr"/>
            <a:endParaRPr b="0" lang="en-US" sz="3600" spc="-1" strike="noStrike">
              <a:solidFill>
                <a:srgbClr val="ff6600"/>
              </a:solidFill>
              <a:latin typeface="Arial"/>
            </a:endParaRPr>
          </a:p>
        </p:txBody>
      </p:sp>
      <p:sp>
        <p:nvSpPr>
          <p:cNvPr id="72" name="PlaceHolder 2"/>
          <p:cNvSpPr>
            <a:spLocks noGrp="1"/>
          </p:cNvSpPr>
          <p:nvPr>
            <p:ph type="body"/>
          </p:nvPr>
        </p:nvSpPr>
        <p:spPr>
          <a:xfrm>
            <a:off x="504000" y="1769040"/>
            <a:ext cx="4426920" cy="241596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5152680" y="1769040"/>
            <a:ext cx="4426920" cy="241596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504000" y="4415040"/>
            <a:ext cx="4426920" cy="241596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5152680" y="4415040"/>
            <a:ext cx="4426920" cy="2415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8208000" cy="745200"/>
          </a:xfrm>
          <a:prstGeom prst="rect">
            <a:avLst/>
          </a:prstGeom>
        </p:spPr>
        <p:txBody>
          <a:bodyPr lIns="0" rIns="0" tIns="0" bIns="0" anchor="ctr"/>
          <a:p>
            <a:pPr algn="ctr"/>
            <a:endParaRPr b="0" lang="en-US" sz="3600" spc="-1" strike="noStrike">
              <a:solidFill>
                <a:srgbClr val="ff6600"/>
              </a:solidFill>
              <a:latin typeface="Arial"/>
            </a:endParaRPr>
          </a:p>
        </p:txBody>
      </p:sp>
      <p:sp>
        <p:nvSpPr>
          <p:cNvPr id="77" name="PlaceHolder 2"/>
          <p:cNvSpPr>
            <a:spLocks noGrp="1"/>
          </p:cNvSpPr>
          <p:nvPr>
            <p:ph type="body"/>
          </p:nvPr>
        </p:nvSpPr>
        <p:spPr>
          <a:xfrm>
            <a:off x="504000" y="1769040"/>
            <a:ext cx="2920680" cy="2415960"/>
          </a:xfrm>
          <a:prstGeom prst="rect">
            <a:avLst/>
          </a:prstGeom>
        </p:spPr>
        <p:txBody>
          <a:bodyPr lIns="0" rIns="0" tIns="0" bIns="0">
            <a:normAutofit/>
          </a:bodyPr>
          <a:p>
            <a:endParaRPr b="0" lang="en-US" sz="3200" spc="-1" strike="noStrike">
              <a:latin typeface="Arial"/>
            </a:endParaRPr>
          </a:p>
        </p:txBody>
      </p:sp>
      <p:sp>
        <p:nvSpPr>
          <p:cNvPr id="78" name="PlaceHolder 3"/>
          <p:cNvSpPr>
            <a:spLocks noGrp="1"/>
          </p:cNvSpPr>
          <p:nvPr>
            <p:ph type="body"/>
          </p:nvPr>
        </p:nvSpPr>
        <p:spPr>
          <a:xfrm>
            <a:off x="3571200" y="1769040"/>
            <a:ext cx="2920680" cy="2415960"/>
          </a:xfrm>
          <a:prstGeom prst="rect">
            <a:avLst/>
          </a:prstGeom>
        </p:spPr>
        <p:txBody>
          <a:bodyPr lIns="0" rIns="0" tIns="0" bIns="0">
            <a:normAutofit/>
          </a:bodyPr>
          <a:p>
            <a:endParaRPr b="0" lang="en-US" sz="3200" spc="-1" strike="noStrike">
              <a:latin typeface="Arial"/>
            </a:endParaRPr>
          </a:p>
        </p:txBody>
      </p:sp>
      <p:sp>
        <p:nvSpPr>
          <p:cNvPr id="79" name="PlaceHolder 4"/>
          <p:cNvSpPr>
            <a:spLocks noGrp="1"/>
          </p:cNvSpPr>
          <p:nvPr>
            <p:ph type="body"/>
          </p:nvPr>
        </p:nvSpPr>
        <p:spPr>
          <a:xfrm>
            <a:off x="6638040" y="1769040"/>
            <a:ext cx="2920680" cy="2415960"/>
          </a:xfrm>
          <a:prstGeom prst="rect">
            <a:avLst/>
          </a:prstGeom>
        </p:spPr>
        <p:txBody>
          <a:bodyPr lIns="0" rIns="0" tIns="0" bIns="0">
            <a:normAutofit/>
          </a:bodyPr>
          <a:p>
            <a:endParaRPr b="0" lang="en-US" sz="3200" spc="-1" strike="noStrike">
              <a:latin typeface="Arial"/>
            </a:endParaRPr>
          </a:p>
        </p:txBody>
      </p:sp>
      <p:sp>
        <p:nvSpPr>
          <p:cNvPr id="80" name="PlaceHolder 5"/>
          <p:cNvSpPr>
            <a:spLocks noGrp="1"/>
          </p:cNvSpPr>
          <p:nvPr>
            <p:ph type="body"/>
          </p:nvPr>
        </p:nvSpPr>
        <p:spPr>
          <a:xfrm>
            <a:off x="504000" y="4415040"/>
            <a:ext cx="2920680" cy="2415960"/>
          </a:xfrm>
          <a:prstGeom prst="rect">
            <a:avLst/>
          </a:prstGeom>
        </p:spPr>
        <p:txBody>
          <a:bodyPr lIns="0" rIns="0" tIns="0" bIns="0">
            <a:normAutofit/>
          </a:bodyPr>
          <a:p>
            <a:endParaRPr b="0" lang="en-US" sz="3200" spc="-1" strike="noStrike">
              <a:latin typeface="Arial"/>
            </a:endParaRPr>
          </a:p>
        </p:txBody>
      </p:sp>
      <p:sp>
        <p:nvSpPr>
          <p:cNvPr id="81" name="PlaceHolder 6"/>
          <p:cNvSpPr>
            <a:spLocks noGrp="1"/>
          </p:cNvSpPr>
          <p:nvPr>
            <p:ph type="body"/>
          </p:nvPr>
        </p:nvSpPr>
        <p:spPr>
          <a:xfrm>
            <a:off x="3571200" y="4415040"/>
            <a:ext cx="2920680" cy="2415960"/>
          </a:xfrm>
          <a:prstGeom prst="rect">
            <a:avLst/>
          </a:prstGeom>
        </p:spPr>
        <p:txBody>
          <a:bodyPr lIns="0" rIns="0" tIns="0" bIns="0">
            <a:normAutofit/>
          </a:bodyPr>
          <a:p>
            <a:endParaRPr b="0" lang="en-US" sz="3200" spc="-1" strike="noStrike">
              <a:latin typeface="Arial"/>
            </a:endParaRPr>
          </a:p>
        </p:txBody>
      </p:sp>
      <p:sp>
        <p:nvSpPr>
          <p:cNvPr id="82" name="PlaceHolder 7"/>
          <p:cNvSpPr>
            <a:spLocks noGrp="1"/>
          </p:cNvSpPr>
          <p:nvPr>
            <p:ph type="body"/>
          </p:nvPr>
        </p:nvSpPr>
        <p:spPr>
          <a:xfrm>
            <a:off x="6638040" y="4415040"/>
            <a:ext cx="2920680" cy="2415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301320"/>
            <a:ext cx="8208000" cy="745200"/>
          </a:xfrm>
          <a:prstGeom prst="rect">
            <a:avLst/>
          </a:prstGeom>
        </p:spPr>
        <p:txBody>
          <a:bodyPr lIns="0" rIns="0" tIns="0" bIns="0" anchor="ctr"/>
          <a:p>
            <a:pPr algn="ctr"/>
            <a:endParaRPr b="0" lang="en-US" sz="3600" spc="-1" strike="noStrike">
              <a:solidFill>
                <a:srgbClr val="ff6600"/>
              </a:solidFill>
              <a:latin typeface="Arial"/>
            </a:endParaRPr>
          </a:p>
        </p:txBody>
      </p:sp>
      <p:sp>
        <p:nvSpPr>
          <p:cNvPr id="95" name="PlaceHolder 2"/>
          <p:cNvSpPr>
            <a:spLocks noGrp="1"/>
          </p:cNvSpPr>
          <p:nvPr>
            <p:ph type="subTitle"/>
          </p:nvPr>
        </p:nvSpPr>
        <p:spPr>
          <a:xfrm>
            <a:off x="504000" y="1769040"/>
            <a:ext cx="9071640" cy="5065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301320"/>
            <a:ext cx="8208000" cy="745200"/>
          </a:xfrm>
          <a:prstGeom prst="rect">
            <a:avLst/>
          </a:prstGeom>
        </p:spPr>
        <p:txBody>
          <a:bodyPr lIns="0" rIns="0" tIns="0" bIns="0" anchor="ctr"/>
          <a:p>
            <a:pPr algn="ctr"/>
            <a:endParaRPr b="0" lang="en-US" sz="3600" spc="-1" strike="noStrike">
              <a:solidFill>
                <a:srgbClr val="ff6600"/>
              </a:solidFill>
              <a:latin typeface="Arial"/>
            </a:endParaRPr>
          </a:p>
        </p:txBody>
      </p:sp>
      <p:sp>
        <p:nvSpPr>
          <p:cNvPr id="97" name="PlaceHolder 2"/>
          <p:cNvSpPr>
            <a:spLocks noGrp="1"/>
          </p:cNvSpPr>
          <p:nvPr>
            <p:ph type="body"/>
          </p:nvPr>
        </p:nvSpPr>
        <p:spPr>
          <a:xfrm>
            <a:off x="504000" y="1769040"/>
            <a:ext cx="9071640" cy="50655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8208000" cy="745200"/>
          </a:xfrm>
          <a:prstGeom prst="rect">
            <a:avLst/>
          </a:prstGeom>
        </p:spPr>
        <p:txBody>
          <a:bodyPr lIns="0" rIns="0" tIns="0" bIns="0" anchor="ctr"/>
          <a:p>
            <a:pPr algn="ctr"/>
            <a:endParaRPr b="0" lang="en-US" sz="3600" spc="-1" strike="noStrike">
              <a:solidFill>
                <a:srgbClr val="ff6600"/>
              </a:solidFill>
              <a:latin typeface="Arial"/>
            </a:endParaRPr>
          </a:p>
        </p:txBody>
      </p:sp>
      <p:sp>
        <p:nvSpPr>
          <p:cNvPr id="99" name="PlaceHolder 2"/>
          <p:cNvSpPr>
            <a:spLocks noGrp="1"/>
          </p:cNvSpPr>
          <p:nvPr>
            <p:ph type="body"/>
          </p:nvPr>
        </p:nvSpPr>
        <p:spPr>
          <a:xfrm>
            <a:off x="504000" y="1769040"/>
            <a:ext cx="4426920" cy="506556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5152680" y="1769040"/>
            <a:ext cx="4426920" cy="50655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301320"/>
            <a:ext cx="8208000" cy="745200"/>
          </a:xfrm>
          <a:prstGeom prst="rect">
            <a:avLst/>
          </a:prstGeom>
        </p:spPr>
        <p:txBody>
          <a:bodyPr lIns="0" rIns="0" tIns="0" bIns="0" anchor="ctr"/>
          <a:p>
            <a:pPr algn="ctr"/>
            <a:endParaRPr b="0" lang="en-US" sz="3600" spc="-1" strike="noStrike">
              <a:solidFill>
                <a:srgbClr val="ff66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8208000" cy="745200"/>
          </a:xfrm>
          <a:prstGeom prst="rect">
            <a:avLst/>
          </a:prstGeom>
        </p:spPr>
        <p:txBody>
          <a:bodyPr lIns="0" rIns="0" tIns="0" bIns="0" anchor="ctr"/>
          <a:p>
            <a:pPr algn="ctr"/>
            <a:endParaRPr b="0" lang="en-US" sz="3600" spc="-1" strike="noStrike">
              <a:solidFill>
                <a:srgbClr val="ff6600"/>
              </a:solidFill>
              <a:latin typeface="Arial"/>
            </a:endParaRPr>
          </a:p>
        </p:txBody>
      </p:sp>
      <p:sp>
        <p:nvSpPr>
          <p:cNvPr id="6" name="PlaceHolder 2"/>
          <p:cNvSpPr>
            <a:spLocks noGrp="1"/>
          </p:cNvSpPr>
          <p:nvPr>
            <p:ph type="body"/>
          </p:nvPr>
        </p:nvSpPr>
        <p:spPr>
          <a:xfrm>
            <a:off x="504000" y="1769040"/>
            <a:ext cx="9071640" cy="50655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504000" y="301320"/>
            <a:ext cx="8208000" cy="3455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8208000" cy="745200"/>
          </a:xfrm>
          <a:prstGeom prst="rect">
            <a:avLst/>
          </a:prstGeom>
        </p:spPr>
        <p:txBody>
          <a:bodyPr lIns="0" rIns="0" tIns="0" bIns="0" anchor="ctr"/>
          <a:p>
            <a:pPr algn="ctr"/>
            <a:endParaRPr b="0" lang="en-US" sz="3600" spc="-1" strike="noStrike">
              <a:solidFill>
                <a:srgbClr val="ff6600"/>
              </a:solidFill>
              <a:latin typeface="Arial"/>
            </a:endParaRPr>
          </a:p>
        </p:txBody>
      </p:sp>
      <p:sp>
        <p:nvSpPr>
          <p:cNvPr id="104" name="PlaceHolder 2"/>
          <p:cNvSpPr>
            <a:spLocks noGrp="1"/>
          </p:cNvSpPr>
          <p:nvPr>
            <p:ph type="body"/>
          </p:nvPr>
        </p:nvSpPr>
        <p:spPr>
          <a:xfrm>
            <a:off x="504000" y="1769040"/>
            <a:ext cx="4426920" cy="241596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5152680" y="1769040"/>
            <a:ext cx="4426920" cy="5065560"/>
          </a:xfrm>
          <a:prstGeom prst="rect">
            <a:avLst/>
          </a:prstGeom>
        </p:spPr>
        <p:txBody>
          <a:bodyPr lIns="0" rIns="0" tIns="0" bIns="0">
            <a:normAutofit/>
          </a:bodyPr>
          <a:p>
            <a:endParaRPr b="0" lang="en-US" sz="3200" spc="-1" strike="noStrike">
              <a:latin typeface="Arial"/>
            </a:endParaRPr>
          </a:p>
        </p:txBody>
      </p:sp>
      <p:sp>
        <p:nvSpPr>
          <p:cNvPr id="106" name="PlaceHolder 4"/>
          <p:cNvSpPr>
            <a:spLocks noGrp="1"/>
          </p:cNvSpPr>
          <p:nvPr>
            <p:ph type="body"/>
          </p:nvPr>
        </p:nvSpPr>
        <p:spPr>
          <a:xfrm>
            <a:off x="504000" y="4415040"/>
            <a:ext cx="4426920" cy="2415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8208000" cy="745200"/>
          </a:xfrm>
          <a:prstGeom prst="rect">
            <a:avLst/>
          </a:prstGeom>
        </p:spPr>
        <p:txBody>
          <a:bodyPr lIns="0" rIns="0" tIns="0" bIns="0" anchor="ctr"/>
          <a:p>
            <a:pPr algn="ctr"/>
            <a:endParaRPr b="0" lang="en-US" sz="3600" spc="-1" strike="noStrike">
              <a:solidFill>
                <a:srgbClr val="ff6600"/>
              </a:solidFill>
              <a:latin typeface="Arial"/>
            </a:endParaRPr>
          </a:p>
        </p:txBody>
      </p:sp>
      <p:sp>
        <p:nvSpPr>
          <p:cNvPr id="108" name="PlaceHolder 2"/>
          <p:cNvSpPr>
            <a:spLocks noGrp="1"/>
          </p:cNvSpPr>
          <p:nvPr>
            <p:ph type="body"/>
          </p:nvPr>
        </p:nvSpPr>
        <p:spPr>
          <a:xfrm>
            <a:off x="504000" y="1769040"/>
            <a:ext cx="4426920" cy="506556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5152680" y="1769040"/>
            <a:ext cx="4426920" cy="241596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5152680" y="4415040"/>
            <a:ext cx="4426920" cy="2415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301320"/>
            <a:ext cx="8208000" cy="745200"/>
          </a:xfrm>
          <a:prstGeom prst="rect">
            <a:avLst/>
          </a:prstGeom>
        </p:spPr>
        <p:txBody>
          <a:bodyPr lIns="0" rIns="0" tIns="0" bIns="0" anchor="ctr"/>
          <a:p>
            <a:pPr algn="ctr"/>
            <a:endParaRPr b="0" lang="en-US" sz="3600" spc="-1" strike="noStrike">
              <a:solidFill>
                <a:srgbClr val="ff6600"/>
              </a:solidFill>
              <a:latin typeface="Arial"/>
            </a:endParaRPr>
          </a:p>
        </p:txBody>
      </p:sp>
      <p:sp>
        <p:nvSpPr>
          <p:cNvPr id="112" name="PlaceHolder 2"/>
          <p:cNvSpPr>
            <a:spLocks noGrp="1"/>
          </p:cNvSpPr>
          <p:nvPr>
            <p:ph type="body"/>
          </p:nvPr>
        </p:nvSpPr>
        <p:spPr>
          <a:xfrm>
            <a:off x="504000" y="1769040"/>
            <a:ext cx="4426920" cy="2415960"/>
          </a:xfrm>
          <a:prstGeom prst="rect">
            <a:avLst/>
          </a:prstGeom>
        </p:spPr>
        <p:txBody>
          <a:bodyPr lIns="0" rIns="0" tIns="0" bIns="0">
            <a:normAutofit/>
          </a:bodyPr>
          <a:p>
            <a:endParaRPr b="0" lang="en-US" sz="3200" spc="-1" strike="noStrike">
              <a:latin typeface="Arial"/>
            </a:endParaRPr>
          </a:p>
        </p:txBody>
      </p:sp>
      <p:sp>
        <p:nvSpPr>
          <p:cNvPr id="113" name="PlaceHolder 3"/>
          <p:cNvSpPr>
            <a:spLocks noGrp="1"/>
          </p:cNvSpPr>
          <p:nvPr>
            <p:ph type="body"/>
          </p:nvPr>
        </p:nvSpPr>
        <p:spPr>
          <a:xfrm>
            <a:off x="5152680" y="1769040"/>
            <a:ext cx="4426920" cy="2415960"/>
          </a:xfrm>
          <a:prstGeom prst="rect">
            <a:avLst/>
          </a:prstGeom>
        </p:spPr>
        <p:txBody>
          <a:bodyPr lIns="0" rIns="0" tIns="0" bIns="0">
            <a:normAutofit/>
          </a:bodyPr>
          <a:p>
            <a:endParaRPr b="0" lang="en-US" sz="3200" spc="-1" strike="noStrike">
              <a:latin typeface="Arial"/>
            </a:endParaRPr>
          </a:p>
        </p:txBody>
      </p:sp>
      <p:sp>
        <p:nvSpPr>
          <p:cNvPr id="114" name="PlaceHolder 4"/>
          <p:cNvSpPr>
            <a:spLocks noGrp="1"/>
          </p:cNvSpPr>
          <p:nvPr>
            <p:ph type="body"/>
          </p:nvPr>
        </p:nvSpPr>
        <p:spPr>
          <a:xfrm>
            <a:off x="504000" y="4415040"/>
            <a:ext cx="9071640" cy="2415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301320"/>
            <a:ext cx="8208000" cy="745200"/>
          </a:xfrm>
          <a:prstGeom prst="rect">
            <a:avLst/>
          </a:prstGeom>
        </p:spPr>
        <p:txBody>
          <a:bodyPr lIns="0" rIns="0" tIns="0" bIns="0" anchor="ctr"/>
          <a:p>
            <a:pPr algn="ctr"/>
            <a:endParaRPr b="0" lang="en-US" sz="3600" spc="-1" strike="noStrike">
              <a:solidFill>
                <a:srgbClr val="ff6600"/>
              </a:solidFill>
              <a:latin typeface="Arial"/>
            </a:endParaRPr>
          </a:p>
        </p:txBody>
      </p:sp>
      <p:sp>
        <p:nvSpPr>
          <p:cNvPr id="116" name="PlaceHolder 2"/>
          <p:cNvSpPr>
            <a:spLocks noGrp="1"/>
          </p:cNvSpPr>
          <p:nvPr>
            <p:ph type="body"/>
          </p:nvPr>
        </p:nvSpPr>
        <p:spPr>
          <a:xfrm>
            <a:off x="504000" y="1769040"/>
            <a:ext cx="9071640" cy="2415960"/>
          </a:xfrm>
          <a:prstGeom prst="rect">
            <a:avLst/>
          </a:prstGeom>
        </p:spPr>
        <p:txBody>
          <a:bodyPr lIns="0" rIns="0" tIns="0" bIns="0">
            <a:normAutofit/>
          </a:bodyPr>
          <a:p>
            <a:endParaRPr b="0" lang="en-US" sz="3200" spc="-1" strike="noStrike">
              <a:latin typeface="Arial"/>
            </a:endParaRPr>
          </a:p>
        </p:txBody>
      </p:sp>
      <p:sp>
        <p:nvSpPr>
          <p:cNvPr id="117" name="PlaceHolder 3"/>
          <p:cNvSpPr>
            <a:spLocks noGrp="1"/>
          </p:cNvSpPr>
          <p:nvPr>
            <p:ph type="body"/>
          </p:nvPr>
        </p:nvSpPr>
        <p:spPr>
          <a:xfrm>
            <a:off x="504000" y="4415040"/>
            <a:ext cx="9071640" cy="2415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301320"/>
            <a:ext cx="8208000" cy="745200"/>
          </a:xfrm>
          <a:prstGeom prst="rect">
            <a:avLst/>
          </a:prstGeom>
        </p:spPr>
        <p:txBody>
          <a:bodyPr lIns="0" rIns="0" tIns="0" bIns="0" anchor="ctr"/>
          <a:p>
            <a:pPr algn="ctr"/>
            <a:endParaRPr b="0" lang="en-US" sz="3600" spc="-1" strike="noStrike">
              <a:solidFill>
                <a:srgbClr val="ff6600"/>
              </a:solidFill>
              <a:latin typeface="Arial"/>
            </a:endParaRPr>
          </a:p>
        </p:txBody>
      </p:sp>
      <p:sp>
        <p:nvSpPr>
          <p:cNvPr id="119" name="PlaceHolder 2"/>
          <p:cNvSpPr>
            <a:spLocks noGrp="1"/>
          </p:cNvSpPr>
          <p:nvPr>
            <p:ph type="body"/>
          </p:nvPr>
        </p:nvSpPr>
        <p:spPr>
          <a:xfrm>
            <a:off x="504000" y="1769040"/>
            <a:ext cx="4426920" cy="2415960"/>
          </a:xfrm>
          <a:prstGeom prst="rect">
            <a:avLst/>
          </a:prstGeom>
        </p:spPr>
        <p:txBody>
          <a:bodyPr lIns="0" rIns="0" tIns="0" bIns="0">
            <a:normAutofit/>
          </a:bodyPr>
          <a:p>
            <a:endParaRPr b="0" lang="en-US" sz="3200" spc="-1" strike="noStrike">
              <a:latin typeface="Arial"/>
            </a:endParaRPr>
          </a:p>
        </p:txBody>
      </p:sp>
      <p:sp>
        <p:nvSpPr>
          <p:cNvPr id="120" name="PlaceHolder 3"/>
          <p:cNvSpPr>
            <a:spLocks noGrp="1"/>
          </p:cNvSpPr>
          <p:nvPr>
            <p:ph type="body"/>
          </p:nvPr>
        </p:nvSpPr>
        <p:spPr>
          <a:xfrm>
            <a:off x="5152680" y="1769040"/>
            <a:ext cx="4426920" cy="2415960"/>
          </a:xfrm>
          <a:prstGeom prst="rect">
            <a:avLst/>
          </a:prstGeom>
        </p:spPr>
        <p:txBody>
          <a:bodyPr lIns="0" rIns="0" tIns="0" bIns="0">
            <a:normAutofit/>
          </a:bodyPr>
          <a:p>
            <a:endParaRPr b="0" lang="en-US" sz="3200" spc="-1" strike="noStrike">
              <a:latin typeface="Arial"/>
            </a:endParaRPr>
          </a:p>
        </p:txBody>
      </p:sp>
      <p:sp>
        <p:nvSpPr>
          <p:cNvPr id="121" name="PlaceHolder 4"/>
          <p:cNvSpPr>
            <a:spLocks noGrp="1"/>
          </p:cNvSpPr>
          <p:nvPr>
            <p:ph type="body"/>
          </p:nvPr>
        </p:nvSpPr>
        <p:spPr>
          <a:xfrm>
            <a:off x="504000" y="4415040"/>
            <a:ext cx="4426920" cy="2415960"/>
          </a:xfrm>
          <a:prstGeom prst="rect">
            <a:avLst/>
          </a:prstGeom>
        </p:spPr>
        <p:txBody>
          <a:bodyPr lIns="0" rIns="0" tIns="0" bIns="0">
            <a:normAutofit/>
          </a:bodyPr>
          <a:p>
            <a:endParaRPr b="0" lang="en-US" sz="3200" spc="-1" strike="noStrike">
              <a:latin typeface="Arial"/>
            </a:endParaRPr>
          </a:p>
        </p:txBody>
      </p:sp>
      <p:sp>
        <p:nvSpPr>
          <p:cNvPr id="122" name="PlaceHolder 5"/>
          <p:cNvSpPr>
            <a:spLocks noGrp="1"/>
          </p:cNvSpPr>
          <p:nvPr>
            <p:ph type="body"/>
          </p:nvPr>
        </p:nvSpPr>
        <p:spPr>
          <a:xfrm>
            <a:off x="5152680" y="4415040"/>
            <a:ext cx="4426920" cy="2415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8208000" cy="745200"/>
          </a:xfrm>
          <a:prstGeom prst="rect">
            <a:avLst/>
          </a:prstGeom>
        </p:spPr>
        <p:txBody>
          <a:bodyPr lIns="0" rIns="0" tIns="0" bIns="0" anchor="ctr"/>
          <a:p>
            <a:pPr algn="ctr"/>
            <a:endParaRPr b="0" lang="en-US" sz="3600" spc="-1" strike="noStrike">
              <a:solidFill>
                <a:srgbClr val="ff6600"/>
              </a:solidFill>
              <a:latin typeface="Arial"/>
            </a:endParaRPr>
          </a:p>
        </p:txBody>
      </p:sp>
      <p:sp>
        <p:nvSpPr>
          <p:cNvPr id="124" name="PlaceHolder 2"/>
          <p:cNvSpPr>
            <a:spLocks noGrp="1"/>
          </p:cNvSpPr>
          <p:nvPr>
            <p:ph type="body"/>
          </p:nvPr>
        </p:nvSpPr>
        <p:spPr>
          <a:xfrm>
            <a:off x="504000" y="1769040"/>
            <a:ext cx="2920680" cy="2415960"/>
          </a:xfrm>
          <a:prstGeom prst="rect">
            <a:avLst/>
          </a:prstGeom>
        </p:spPr>
        <p:txBody>
          <a:bodyPr lIns="0" rIns="0" tIns="0" bIns="0">
            <a:normAutofit/>
          </a:bodyPr>
          <a:p>
            <a:endParaRPr b="0" lang="en-US" sz="3200" spc="-1" strike="noStrike">
              <a:latin typeface="Arial"/>
            </a:endParaRPr>
          </a:p>
        </p:txBody>
      </p:sp>
      <p:sp>
        <p:nvSpPr>
          <p:cNvPr id="125" name="PlaceHolder 3"/>
          <p:cNvSpPr>
            <a:spLocks noGrp="1"/>
          </p:cNvSpPr>
          <p:nvPr>
            <p:ph type="body"/>
          </p:nvPr>
        </p:nvSpPr>
        <p:spPr>
          <a:xfrm>
            <a:off x="3571200" y="1769040"/>
            <a:ext cx="2920680" cy="2415960"/>
          </a:xfrm>
          <a:prstGeom prst="rect">
            <a:avLst/>
          </a:prstGeom>
        </p:spPr>
        <p:txBody>
          <a:bodyPr lIns="0" rIns="0" tIns="0" bIns="0">
            <a:normAutofit/>
          </a:bodyPr>
          <a:p>
            <a:endParaRPr b="0" lang="en-US" sz="3200" spc="-1" strike="noStrike">
              <a:latin typeface="Arial"/>
            </a:endParaRPr>
          </a:p>
        </p:txBody>
      </p:sp>
      <p:sp>
        <p:nvSpPr>
          <p:cNvPr id="126" name="PlaceHolder 4"/>
          <p:cNvSpPr>
            <a:spLocks noGrp="1"/>
          </p:cNvSpPr>
          <p:nvPr>
            <p:ph type="body"/>
          </p:nvPr>
        </p:nvSpPr>
        <p:spPr>
          <a:xfrm>
            <a:off x="6638040" y="1769040"/>
            <a:ext cx="2920680" cy="2415960"/>
          </a:xfrm>
          <a:prstGeom prst="rect">
            <a:avLst/>
          </a:prstGeom>
        </p:spPr>
        <p:txBody>
          <a:bodyPr lIns="0" rIns="0" tIns="0" bIns="0">
            <a:normAutofit/>
          </a:bodyPr>
          <a:p>
            <a:endParaRPr b="0" lang="en-US" sz="3200" spc="-1" strike="noStrike">
              <a:latin typeface="Arial"/>
            </a:endParaRPr>
          </a:p>
        </p:txBody>
      </p:sp>
      <p:sp>
        <p:nvSpPr>
          <p:cNvPr id="127" name="PlaceHolder 5"/>
          <p:cNvSpPr>
            <a:spLocks noGrp="1"/>
          </p:cNvSpPr>
          <p:nvPr>
            <p:ph type="body"/>
          </p:nvPr>
        </p:nvSpPr>
        <p:spPr>
          <a:xfrm>
            <a:off x="504000" y="4415040"/>
            <a:ext cx="2920680" cy="2415960"/>
          </a:xfrm>
          <a:prstGeom prst="rect">
            <a:avLst/>
          </a:prstGeom>
        </p:spPr>
        <p:txBody>
          <a:bodyPr lIns="0" rIns="0" tIns="0" bIns="0">
            <a:normAutofit/>
          </a:bodyPr>
          <a:p>
            <a:endParaRPr b="0" lang="en-US" sz="3200" spc="-1" strike="noStrike">
              <a:latin typeface="Arial"/>
            </a:endParaRPr>
          </a:p>
        </p:txBody>
      </p:sp>
      <p:sp>
        <p:nvSpPr>
          <p:cNvPr id="128" name="PlaceHolder 6"/>
          <p:cNvSpPr>
            <a:spLocks noGrp="1"/>
          </p:cNvSpPr>
          <p:nvPr>
            <p:ph type="body"/>
          </p:nvPr>
        </p:nvSpPr>
        <p:spPr>
          <a:xfrm>
            <a:off x="3571200" y="4415040"/>
            <a:ext cx="2920680" cy="2415960"/>
          </a:xfrm>
          <a:prstGeom prst="rect">
            <a:avLst/>
          </a:prstGeom>
        </p:spPr>
        <p:txBody>
          <a:bodyPr lIns="0" rIns="0" tIns="0" bIns="0">
            <a:normAutofit/>
          </a:bodyPr>
          <a:p>
            <a:endParaRPr b="0" lang="en-US" sz="3200" spc="-1" strike="noStrike">
              <a:latin typeface="Arial"/>
            </a:endParaRPr>
          </a:p>
        </p:txBody>
      </p:sp>
      <p:sp>
        <p:nvSpPr>
          <p:cNvPr id="129" name="PlaceHolder 7"/>
          <p:cNvSpPr>
            <a:spLocks noGrp="1"/>
          </p:cNvSpPr>
          <p:nvPr>
            <p:ph type="body"/>
          </p:nvPr>
        </p:nvSpPr>
        <p:spPr>
          <a:xfrm>
            <a:off x="6638040" y="4415040"/>
            <a:ext cx="2920680" cy="2415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301320"/>
            <a:ext cx="8208000" cy="745200"/>
          </a:xfrm>
          <a:prstGeom prst="rect">
            <a:avLst/>
          </a:prstGeom>
        </p:spPr>
        <p:txBody>
          <a:bodyPr lIns="0" rIns="0" tIns="0" bIns="0" anchor="ctr"/>
          <a:p>
            <a:pPr algn="ctr"/>
            <a:endParaRPr b="0" lang="en-US" sz="3600" spc="-1" strike="noStrike">
              <a:solidFill>
                <a:srgbClr val="ff6600"/>
              </a:solidFill>
              <a:latin typeface="Arial"/>
            </a:endParaRPr>
          </a:p>
        </p:txBody>
      </p:sp>
      <p:sp>
        <p:nvSpPr>
          <p:cNvPr id="134" name="PlaceHolder 2"/>
          <p:cNvSpPr>
            <a:spLocks noGrp="1"/>
          </p:cNvSpPr>
          <p:nvPr>
            <p:ph type="subTitle"/>
          </p:nvPr>
        </p:nvSpPr>
        <p:spPr>
          <a:xfrm>
            <a:off x="504000" y="1769040"/>
            <a:ext cx="9071640" cy="5065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301320"/>
            <a:ext cx="8208000" cy="745200"/>
          </a:xfrm>
          <a:prstGeom prst="rect">
            <a:avLst/>
          </a:prstGeom>
        </p:spPr>
        <p:txBody>
          <a:bodyPr lIns="0" rIns="0" tIns="0" bIns="0" anchor="ctr"/>
          <a:p>
            <a:pPr algn="ctr"/>
            <a:endParaRPr b="0" lang="en-US" sz="3600" spc="-1" strike="noStrike">
              <a:solidFill>
                <a:srgbClr val="ff6600"/>
              </a:solidFill>
              <a:latin typeface="Arial"/>
            </a:endParaRPr>
          </a:p>
        </p:txBody>
      </p:sp>
      <p:sp>
        <p:nvSpPr>
          <p:cNvPr id="136" name="PlaceHolder 2"/>
          <p:cNvSpPr>
            <a:spLocks noGrp="1"/>
          </p:cNvSpPr>
          <p:nvPr>
            <p:ph type="body"/>
          </p:nvPr>
        </p:nvSpPr>
        <p:spPr>
          <a:xfrm>
            <a:off x="504000" y="1769040"/>
            <a:ext cx="9071640" cy="50655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8208000" cy="745200"/>
          </a:xfrm>
          <a:prstGeom prst="rect">
            <a:avLst/>
          </a:prstGeom>
        </p:spPr>
        <p:txBody>
          <a:bodyPr lIns="0" rIns="0" tIns="0" bIns="0" anchor="ctr"/>
          <a:p>
            <a:pPr algn="ctr"/>
            <a:endParaRPr b="0" lang="en-US" sz="3600" spc="-1" strike="noStrike">
              <a:solidFill>
                <a:srgbClr val="ff6600"/>
              </a:solidFill>
              <a:latin typeface="Arial"/>
            </a:endParaRPr>
          </a:p>
        </p:txBody>
      </p:sp>
      <p:sp>
        <p:nvSpPr>
          <p:cNvPr id="8" name="PlaceHolder 2"/>
          <p:cNvSpPr>
            <a:spLocks noGrp="1"/>
          </p:cNvSpPr>
          <p:nvPr>
            <p:ph type="body"/>
          </p:nvPr>
        </p:nvSpPr>
        <p:spPr>
          <a:xfrm>
            <a:off x="504000" y="1769040"/>
            <a:ext cx="4426920" cy="506556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152680" y="1769040"/>
            <a:ext cx="4426920" cy="50655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301320"/>
            <a:ext cx="8208000" cy="745200"/>
          </a:xfrm>
          <a:prstGeom prst="rect">
            <a:avLst/>
          </a:prstGeom>
        </p:spPr>
        <p:txBody>
          <a:bodyPr lIns="0" rIns="0" tIns="0" bIns="0" anchor="ctr"/>
          <a:p>
            <a:pPr algn="ctr"/>
            <a:endParaRPr b="0" lang="en-US" sz="3600" spc="-1" strike="noStrike">
              <a:solidFill>
                <a:srgbClr val="ff6600"/>
              </a:solidFill>
              <a:latin typeface="Arial"/>
            </a:endParaRPr>
          </a:p>
        </p:txBody>
      </p:sp>
      <p:sp>
        <p:nvSpPr>
          <p:cNvPr id="138" name="PlaceHolder 2"/>
          <p:cNvSpPr>
            <a:spLocks noGrp="1"/>
          </p:cNvSpPr>
          <p:nvPr>
            <p:ph type="body"/>
          </p:nvPr>
        </p:nvSpPr>
        <p:spPr>
          <a:xfrm>
            <a:off x="504000" y="1769040"/>
            <a:ext cx="4426920" cy="506556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5152680" y="1769040"/>
            <a:ext cx="4426920" cy="50655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301320"/>
            <a:ext cx="8208000" cy="745200"/>
          </a:xfrm>
          <a:prstGeom prst="rect">
            <a:avLst/>
          </a:prstGeom>
        </p:spPr>
        <p:txBody>
          <a:bodyPr lIns="0" rIns="0" tIns="0" bIns="0" anchor="ctr"/>
          <a:p>
            <a:pPr algn="ctr"/>
            <a:endParaRPr b="0" lang="en-US" sz="3600" spc="-1" strike="noStrike">
              <a:solidFill>
                <a:srgbClr val="ff66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1" name="PlaceHolder 1"/>
          <p:cNvSpPr>
            <a:spLocks noGrp="1"/>
          </p:cNvSpPr>
          <p:nvPr>
            <p:ph type="subTitle"/>
          </p:nvPr>
        </p:nvSpPr>
        <p:spPr>
          <a:xfrm>
            <a:off x="504000" y="301320"/>
            <a:ext cx="8208000" cy="3455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504000" y="301320"/>
            <a:ext cx="8208000" cy="745200"/>
          </a:xfrm>
          <a:prstGeom prst="rect">
            <a:avLst/>
          </a:prstGeom>
        </p:spPr>
        <p:txBody>
          <a:bodyPr lIns="0" rIns="0" tIns="0" bIns="0" anchor="ctr"/>
          <a:p>
            <a:pPr algn="ctr"/>
            <a:endParaRPr b="0" lang="en-US" sz="3600" spc="-1" strike="noStrike">
              <a:solidFill>
                <a:srgbClr val="ff6600"/>
              </a:solidFill>
              <a:latin typeface="Arial"/>
            </a:endParaRPr>
          </a:p>
        </p:txBody>
      </p:sp>
      <p:sp>
        <p:nvSpPr>
          <p:cNvPr id="143" name="PlaceHolder 2"/>
          <p:cNvSpPr>
            <a:spLocks noGrp="1"/>
          </p:cNvSpPr>
          <p:nvPr>
            <p:ph type="body"/>
          </p:nvPr>
        </p:nvSpPr>
        <p:spPr>
          <a:xfrm>
            <a:off x="504000" y="1769040"/>
            <a:ext cx="4426920" cy="2415960"/>
          </a:xfrm>
          <a:prstGeom prst="rect">
            <a:avLst/>
          </a:prstGeom>
        </p:spPr>
        <p:txBody>
          <a:bodyPr lIns="0" rIns="0" tIns="0" bIns="0">
            <a:normAutofit/>
          </a:bodyPr>
          <a:p>
            <a:endParaRPr b="0" lang="en-US" sz="3200" spc="-1" strike="noStrike">
              <a:latin typeface="Arial"/>
            </a:endParaRPr>
          </a:p>
        </p:txBody>
      </p:sp>
      <p:sp>
        <p:nvSpPr>
          <p:cNvPr id="144" name="PlaceHolder 3"/>
          <p:cNvSpPr>
            <a:spLocks noGrp="1"/>
          </p:cNvSpPr>
          <p:nvPr>
            <p:ph type="body"/>
          </p:nvPr>
        </p:nvSpPr>
        <p:spPr>
          <a:xfrm>
            <a:off x="5152680" y="1769040"/>
            <a:ext cx="4426920" cy="5065560"/>
          </a:xfrm>
          <a:prstGeom prst="rect">
            <a:avLst/>
          </a:prstGeom>
        </p:spPr>
        <p:txBody>
          <a:bodyPr lIns="0" rIns="0" tIns="0" bIns="0">
            <a:normAutofit/>
          </a:bodyPr>
          <a:p>
            <a:endParaRPr b="0" lang="en-US" sz="3200" spc="-1" strike="noStrike">
              <a:latin typeface="Arial"/>
            </a:endParaRPr>
          </a:p>
        </p:txBody>
      </p:sp>
      <p:sp>
        <p:nvSpPr>
          <p:cNvPr id="145" name="PlaceHolder 4"/>
          <p:cNvSpPr>
            <a:spLocks noGrp="1"/>
          </p:cNvSpPr>
          <p:nvPr>
            <p:ph type="body"/>
          </p:nvPr>
        </p:nvSpPr>
        <p:spPr>
          <a:xfrm>
            <a:off x="504000" y="4415040"/>
            <a:ext cx="4426920" cy="2415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504000" y="301320"/>
            <a:ext cx="8208000" cy="745200"/>
          </a:xfrm>
          <a:prstGeom prst="rect">
            <a:avLst/>
          </a:prstGeom>
        </p:spPr>
        <p:txBody>
          <a:bodyPr lIns="0" rIns="0" tIns="0" bIns="0" anchor="ctr"/>
          <a:p>
            <a:pPr algn="ctr"/>
            <a:endParaRPr b="0" lang="en-US" sz="3600" spc="-1" strike="noStrike">
              <a:solidFill>
                <a:srgbClr val="ff6600"/>
              </a:solidFill>
              <a:latin typeface="Arial"/>
            </a:endParaRPr>
          </a:p>
        </p:txBody>
      </p:sp>
      <p:sp>
        <p:nvSpPr>
          <p:cNvPr id="147" name="PlaceHolder 2"/>
          <p:cNvSpPr>
            <a:spLocks noGrp="1"/>
          </p:cNvSpPr>
          <p:nvPr>
            <p:ph type="body"/>
          </p:nvPr>
        </p:nvSpPr>
        <p:spPr>
          <a:xfrm>
            <a:off x="504000" y="1769040"/>
            <a:ext cx="4426920" cy="5065560"/>
          </a:xfrm>
          <a:prstGeom prst="rect">
            <a:avLst/>
          </a:prstGeom>
        </p:spPr>
        <p:txBody>
          <a:bodyPr lIns="0" rIns="0" tIns="0" bIns="0">
            <a:normAutofit/>
          </a:bodyPr>
          <a:p>
            <a:endParaRPr b="0" lang="en-US" sz="3200" spc="-1" strike="noStrike">
              <a:latin typeface="Arial"/>
            </a:endParaRPr>
          </a:p>
        </p:txBody>
      </p:sp>
      <p:sp>
        <p:nvSpPr>
          <p:cNvPr id="148" name="PlaceHolder 3"/>
          <p:cNvSpPr>
            <a:spLocks noGrp="1"/>
          </p:cNvSpPr>
          <p:nvPr>
            <p:ph type="body"/>
          </p:nvPr>
        </p:nvSpPr>
        <p:spPr>
          <a:xfrm>
            <a:off x="5152680" y="1769040"/>
            <a:ext cx="4426920" cy="2415960"/>
          </a:xfrm>
          <a:prstGeom prst="rect">
            <a:avLst/>
          </a:prstGeom>
        </p:spPr>
        <p:txBody>
          <a:bodyPr lIns="0" rIns="0" tIns="0" bIns="0">
            <a:normAutofit/>
          </a:bodyPr>
          <a:p>
            <a:endParaRPr b="0" lang="en-US" sz="3200" spc="-1" strike="noStrike">
              <a:latin typeface="Arial"/>
            </a:endParaRPr>
          </a:p>
        </p:txBody>
      </p:sp>
      <p:sp>
        <p:nvSpPr>
          <p:cNvPr id="149" name="PlaceHolder 4"/>
          <p:cNvSpPr>
            <a:spLocks noGrp="1"/>
          </p:cNvSpPr>
          <p:nvPr>
            <p:ph type="body"/>
          </p:nvPr>
        </p:nvSpPr>
        <p:spPr>
          <a:xfrm>
            <a:off x="5152680" y="4415040"/>
            <a:ext cx="4426920" cy="2415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504000" y="301320"/>
            <a:ext cx="8208000" cy="745200"/>
          </a:xfrm>
          <a:prstGeom prst="rect">
            <a:avLst/>
          </a:prstGeom>
        </p:spPr>
        <p:txBody>
          <a:bodyPr lIns="0" rIns="0" tIns="0" bIns="0" anchor="ctr"/>
          <a:p>
            <a:pPr algn="ctr"/>
            <a:endParaRPr b="0" lang="en-US" sz="3600" spc="-1" strike="noStrike">
              <a:solidFill>
                <a:srgbClr val="ff6600"/>
              </a:solidFill>
              <a:latin typeface="Arial"/>
            </a:endParaRPr>
          </a:p>
        </p:txBody>
      </p:sp>
      <p:sp>
        <p:nvSpPr>
          <p:cNvPr id="151" name="PlaceHolder 2"/>
          <p:cNvSpPr>
            <a:spLocks noGrp="1"/>
          </p:cNvSpPr>
          <p:nvPr>
            <p:ph type="body"/>
          </p:nvPr>
        </p:nvSpPr>
        <p:spPr>
          <a:xfrm>
            <a:off x="504000" y="1769040"/>
            <a:ext cx="4426920" cy="2415960"/>
          </a:xfrm>
          <a:prstGeom prst="rect">
            <a:avLst/>
          </a:prstGeom>
        </p:spPr>
        <p:txBody>
          <a:bodyPr lIns="0" rIns="0" tIns="0" bIns="0">
            <a:normAutofit/>
          </a:bodyPr>
          <a:p>
            <a:endParaRPr b="0" lang="en-US" sz="3200" spc="-1" strike="noStrike">
              <a:latin typeface="Arial"/>
            </a:endParaRPr>
          </a:p>
        </p:txBody>
      </p:sp>
      <p:sp>
        <p:nvSpPr>
          <p:cNvPr id="152" name="PlaceHolder 3"/>
          <p:cNvSpPr>
            <a:spLocks noGrp="1"/>
          </p:cNvSpPr>
          <p:nvPr>
            <p:ph type="body"/>
          </p:nvPr>
        </p:nvSpPr>
        <p:spPr>
          <a:xfrm>
            <a:off x="5152680" y="1769040"/>
            <a:ext cx="4426920" cy="2415960"/>
          </a:xfrm>
          <a:prstGeom prst="rect">
            <a:avLst/>
          </a:prstGeom>
        </p:spPr>
        <p:txBody>
          <a:bodyPr lIns="0" rIns="0" tIns="0" bIns="0">
            <a:normAutofit/>
          </a:bodyPr>
          <a:p>
            <a:endParaRPr b="0" lang="en-US" sz="3200" spc="-1" strike="noStrike">
              <a:latin typeface="Arial"/>
            </a:endParaRPr>
          </a:p>
        </p:txBody>
      </p:sp>
      <p:sp>
        <p:nvSpPr>
          <p:cNvPr id="153" name="PlaceHolder 4"/>
          <p:cNvSpPr>
            <a:spLocks noGrp="1"/>
          </p:cNvSpPr>
          <p:nvPr>
            <p:ph type="body"/>
          </p:nvPr>
        </p:nvSpPr>
        <p:spPr>
          <a:xfrm>
            <a:off x="504000" y="4415040"/>
            <a:ext cx="9071640" cy="2415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301320"/>
            <a:ext cx="8208000" cy="745200"/>
          </a:xfrm>
          <a:prstGeom prst="rect">
            <a:avLst/>
          </a:prstGeom>
        </p:spPr>
        <p:txBody>
          <a:bodyPr lIns="0" rIns="0" tIns="0" bIns="0" anchor="ctr"/>
          <a:p>
            <a:pPr algn="ctr"/>
            <a:endParaRPr b="0" lang="en-US" sz="3600" spc="-1" strike="noStrike">
              <a:solidFill>
                <a:srgbClr val="ff6600"/>
              </a:solidFill>
              <a:latin typeface="Arial"/>
            </a:endParaRPr>
          </a:p>
        </p:txBody>
      </p:sp>
      <p:sp>
        <p:nvSpPr>
          <p:cNvPr id="155" name="PlaceHolder 2"/>
          <p:cNvSpPr>
            <a:spLocks noGrp="1"/>
          </p:cNvSpPr>
          <p:nvPr>
            <p:ph type="body"/>
          </p:nvPr>
        </p:nvSpPr>
        <p:spPr>
          <a:xfrm>
            <a:off x="504000" y="1769040"/>
            <a:ext cx="9071640" cy="2415960"/>
          </a:xfrm>
          <a:prstGeom prst="rect">
            <a:avLst/>
          </a:prstGeom>
        </p:spPr>
        <p:txBody>
          <a:bodyPr lIns="0" rIns="0" tIns="0" bIns="0">
            <a:normAutofit/>
          </a:bodyPr>
          <a:p>
            <a:endParaRPr b="0" lang="en-US" sz="3200" spc="-1" strike="noStrike">
              <a:latin typeface="Arial"/>
            </a:endParaRPr>
          </a:p>
        </p:txBody>
      </p:sp>
      <p:sp>
        <p:nvSpPr>
          <p:cNvPr id="156" name="PlaceHolder 3"/>
          <p:cNvSpPr>
            <a:spLocks noGrp="1"/>
          </p:cNvSpPr>
          <p:nvPr>
            <p:ph type="body"/>
          </p:nvPr>
        </p:nvSpPr>
        <p:spPr>
          <a:xfrm>
            <a:off x="504000" y="4415040"/>
            <a:ext cx="9071640" cy="2415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301320"/>
            <a:ext cx="8208000" cy="745200"/>
          </a:xfrm>
          <a:prstGeom prst="rect">
            <a:avLst/>
          </a:prstGeom>
        </p:spPr>
        <p:txBody>
          <a:bodyPr lIns="0" rIns="0" tIns="0" bIns="0" anchor="ctr"/>
          <a:p>
            <a:pPr algn="ctr"/>
            <a:endParaRPr b="0" lang="en-US" sz="3600" spc="-1" strike="noStrike">
              <a:solidFill>
                <a:srgbClr val="ff6600"/>
              </a:solidFill>
              <a:latin typeface="Arial"/>
            </a:endParaRPr>
          </a:p>
        </p:txBody>
      </p:sp>
      <p:sp>
        <p:nvSpPr>
          <p:cNvPr id="158" name="PlaceHolder 2"/>
          <p:cNvSpPr>
            <a:spLocks noGrp="1"/>
          </p:cNvSpPr>
          <p:nvPr>
            <p:ph type="body"/>
          </p:nvPr>
        </p:nvSpPr>
        <p:spPr>
          <a:xfrm>
            <a:off x="504000" y="1769040"/>
            <a:ext cx="4426920" cy="2415960"/>
          </a:xfrm>
          <a:prstGeom prst="rect">
            <a:avLst/>
          </a:prstGeom>
        </p:spPr>
        <p:txBody>
          <a:bodyPr lIns="0" rIns="0" tIns="0" bIns="0">
            <a:normAutofit/>
          </a:bodyPr>
          <a:p>
            <a:endParaRPr b="0" lang="en-US" sz="3200" spc="-1" strike="noStrike">
              <a:latin typeface="Arial"/>
            </a:endParaRPr>
          </a:p>
        </p:txBody>
      </p:sp>
      <p:sp>
        <p:nvSpPr>
          <p:cNvPr id="159" name="PlaceHolder 3"/>
          <p:cNvSpPr>
            <a:spLocks noGrp="1"/>
          </p:cNvSpPr>
          <p:nvPr>
            <p:ph type="body"/>
          </p:nvPr>
        </p:nvSpPr>
        <p:spPr>
          <a:xfrm>
            <a:off x="5152680" y="1769040"/>
            <a:ext cx="4426920" cy="2415960"/>
          </a:xfrm>
          <a:prstGeom prst="rect">
            <a:avLst/>
          </a:prstGeom>
        </p:spPr>
        <p:txBody>
          <a:bodyPr lIns="0" rIns="0" tIns="0" bIns="0">
            <a:normAutofit/>
          </a:bodyPr>
          <a:p>
            <a:endParaRPr b="0" lang="en-US" sz="3200" spc="-1" strike="noStrike">
              <a:latin typeface="Arial"/>
            </a:endParaRPr>
          </a:p>
        </p:txBody>
      </p:sp>
      <p:sp>
        <p:nvSpPr>
          <p:cNvPr id="160" name="PlaceHolder 4"/>
          <p:cNvSpPr>
            <a:spLocks noGrp="1"/>
          </p:cNvSpPr>
          <p:nvPr>
            <p:ph type="body"/>
          </p:nvPr>
        </p:nvSpPr>
        <p:spPr>
          <a:xfrm>
            <a:off x="504000" y="4415040"/>
            <a:ext cx="4426920" cy="2415960"/>
          </a:xfrm>
          <a:prstGeom prst="rect">
            <a:avLst/>
          </a:prstGeom>
        </p:spPr>
        <p:txBody>
          <a:bodyPr lIns="0" rIns="0" tIns="0" bIns="0">
            <a:normAutofit/>
          </a:bodyPr>
          <a:p>
            <a:endParaRPr b="0" lang="en-US" sz="3200" spc="-1" strike="noStrike">
              <a:latin typeface="Arial"/>
            </a:endParaRPr>
          </a:p>
        </p:txBody>
      </p:sp>
      <p:sp>
        <p:nvSpPr>
          <p:cNvPr id="161" name="PlaceHolder 5"/>
          <p:cNvSpPr>
            <a:spLocks noGrp="1"/>
          </p:cNvSpPr>
          <p:nvPr>
            <p:ph type="body"/>
          </p:nvPr>
        </p:nvSpPr>
        <p:spPr>
          <a:xfrm>
            <a:off x="5152680" y="4415040"/>
            <a:ext cx="4426920" cy="2415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504000" y="301320"/>
            <a:ext cx="8208000" cy="745200"/>
          </a:xfrm>
          <a:prstGeom prst="rect">
            <a:avLst/>
          </a:prstGeom>
        </p:spPr>
        <p:txBody>
          <a:bodyPr lIns="0" rIns="0" tIns="0" bIns="0" anchor="ctr"/>
          <a:p>
            <a:pPr algn="ctr"/>
            <a:endParaRPr b="0" lang="en-US" sz="3600" spc="-1" strike="noStrike">
              <a:solidFill>
                <a:srgbClr val="ff6600"/>
              </a:solidFill>
              <a:latin typeface="Arial"/>
            </a:endParaRPr>
          </a:p>
        </p:txBody>
      </p:sp>
      <p:sp>
        <p:nvSpPr>
          <p:cNvPr id="163" name="PlaceHolder 2"/>
          <p:cNvSpPr>
            <a:spLocks noGrp="1"/>
          </p:cNvSpPr>
          <p:nvPr>
            <p:ph type="body"/>
          </p:nvPr>
        </p:nvSpPr>
        <p:spPr>
          <a:xfrm>
            <a:off x="504000" y="1769040"/>
            <a:ext cx="2920680" cy="2415960"/>
          </a:xfrm>
          <a:prstGeom prst="rect">
            <a:avLst/>
          </a:prstGeom>
        </p:spPr>
        <p:txBody>
          <a:bodyPr lIns="0" rIns="0" tIns="0" bIns="0">
            <a:normAutofit/>
          </a:bodyPr>
          <a:p>
            <a:endParaRPr b="0" lang="en-US" sz="3200" spc="-1" strike="noStrike">
              <a:latin typeface="Arial"/>
            </a:endParaRPr>
          </a:p>
        </p:txBody>
      </p:sp>
      <p:sp>
        <p:nvSpPr>
          <p:cNvPr id="164" name="PlaceHolder 3"/>
          <p:cNvSpPr>
            <a:spLocks noGrp="1"/>
          </p:cNvSpPr>
          <p:nvPr>
            <p:ph type="body"/>
          </p:nvPr>
        </p:nvSpPr>
        <p:spPr>
          <a:xfrm>
            <a:off x="3571200" y="1769040"/>
            <a:ext cx="2920680" cy="2415960"/>
          </a:xfrm>
          <a:prstGeom prst="rect">
            <a:avLst/>
          </a:prstGeom>
        </p:spPr>
        <p:txBody>
          <a:bodyPr lIns="0" rIns="0" tIns="0" bIns="0">
            <a:normAutofit/>
          </a:bodyPr>
          <a:p>
            <a:endParaRPr b="0" lang="en-US" sz="3200" spc="-1" strike="noStrike">
              <a:latin typeface="Arial"/>
            </a:endParaRPr>
          </a:p>
        </p:txBody>
      </p:sp>
      <p:sp>
        <p:nvSpPr>
          <p:cNvPr id="165" name="PlaceHolder 4"/>
          <p:cNvSpPr>
            <a:spLocks noGrp="1"/>
          </p:cNvSpPr>
          <p:nvPr>
            <p:ph type="body"/>
          </p:nvPr>
        </p:nvSpPr>
        <p:spPr>
          <a:xfrm>
            <a:off x="6638040" y="1769040"/>
            <a:ext cx="2920680" cy="2415960"/>
          </a:xfrm>
          <a:prstGeom prst="rect">
            <a:avLst/>
          </a:prstGeom>
        </p:spPr>
        <p:txBody>
          <a:bodyPr lIns="0" rIns="0" tIns="0" bIns="0">
            <a:normAutofit/>
          </a:bodyPr>
          <a:p>
            <a:endParaRPr b="0" lang="en-US" sz="3200" spc="-1" strike="noStrike">
              <a:latin typeface="Arial"/>
            </a:endParaRPr>
          </a:p>
        </p:txBody>
      </p:sp>
      <p:sp>
        <p:nvSpPr>
          <p:cNvPr id="166" name="PlaceHolder 5"/>
          <p:cNvSpPr>
            <a:spLocks noGrp="1"/>
          </p:cNvSpPr>
          <p:nvPr>
            <p:ph type="body"/>
          </p:nvPr>
        </p:nvSpPr>
        <p:spPr>
          <a:xfrm>
            <a:off x="504000" y="4415040"/>
            <a:ext cx="2920680" cy="2415960"/>
          </a:xfrm>
          <a:prstGeom prst="rect">
            <a:avLst/>
          </a:prstGeom>
        </p:spPr>
        <p:txBody>
          <a:bodyPr lIns="0" rIns="0" tIns="0" bIns="0">
            <a:normAutofit/>
          </a:bodyPr>
          <a:p>
            <a:endParaRPr b="0" lang="en-US" sz="3200" spc="-1" strike="noStrike">
              <a:latin typeface="Arial"/>
            </a:endParaRPr>
          </a:p>
        </p:txBody>
      </p:sp>
      <p:sp>
        <p:nvSpPr>
          <p:cNvPr id="167" name="PlaceHolder 6"/>
          <p:cNvSpPr>
            <a:spLocks noGrp="1"/>
          </p:cNvSpPr>
          <p:nvPr>
            <p:ph type="body"/>
          </p:nvPr>
        </p:nvSpPr>
        <p:spPr>
          <a:xfrm>
            <a:off x="3571200" y="4415040"/>
            <a:ext cx="2920680" cy="2415960"/>
          </a:xfrm>
          <a:prstGeom prst="rect">
            <a:avLst/>
          </a:prstGeom>
        </p:spPr>
        <p:txBody>
          <a:bodyPr lIns="0" rIns="0" tIns="0" bIns="0">
            <a:normAutofit/>
          </a:bodyPr>
          <a:p>
            <a:endParaRPr b="0" lang="en-US" sz="3200" spc="-1" strike="noStrike">
              <a:latin typeface="Arial"/>
            </a:endParaRPr>
          </a:p>
        </p:txBody>
      </p:sp>
      <p:sp>
        <p:nvSpPr>
          <p:cNvPr id="168" name="PlaceHolder 7"/>
          <p:cNvSpPr>
            <a:spLocks noGrp="1"/>
          </p:cNvSpPr>
          <p:nvPr>
            <p:ph type="body"/>
          </p:nvPr>
        </p:nvSpPr>
        <p:spPr>
          <a:xfrm>
            <a:off x="6638040" y="4415040"/>
            <a:ext cx="2920680" cy="2415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8208000" cy="745200"/>
          </a:xfrm>
          <a:prstGeom prst="rect">
            <a:avLst/>
          </a:prstGeom>
        </p:spPr>
        <p:txBody>
          <a:bodyPr lIns="0" rIns="0" tIns="0" bIns="0" anchor="ctr"/>
          <a:p>
            <a:pPr algn="ctr"/>
            <a:endParaRPr b="0" lang="en-US" sz="3600" spc="-1" strike="noStrike">
              <a:solidFill>
                <a:srgbClr val="ff66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8208000" cy="3455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8208000" cy="745200"/>
          </a:xfrm>
          <a:prstGeom prst="rect">
            <a:avLst/>
          </a:prstGeom>
        </p:spPr>
        <p:txBody>
          <a:bodyPr lIns="0" rIns="0" tIns="0" bIns="0" anchor="ctr"/>
          <a:p>
            <a:pPr algn="ctr"/>
            <a:endParaRPr b="0" lang="en-US" sz="3600" spc="-1" strike="noStrike">
              <a:solidFill>
                <a:srgbClr val="ff6600"/>
              </a:solidFill>
              <a:latin typeface="Arial"/>
            </a:endParaRPr>
          </a:p>
        </p:txBody>
      </p:sp>
      <p:sp>
        <p:nvSpPr>
          <p:cNvPr id="13" name="PlaceHolder 2"/>
          <p:cNvSpPr>
            <a:spLocks noGrp="1"/>
          </p:cNvSpPr>
          <p:nvPr>
            <p:ph type="body"/>
          </p:nvPr>
        </p:nvSpPr>
        <p:spPr>
          <a:xfrm>
            <a:off x="504000" y="1769040"/>
            <a:ext cx="4426920" cy="241596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152680" y="1769040"/>
            <a:ext cx="4426920" cy="506556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504000" y="4415040"/>
            <a:ext cx="4426920" cy="2415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8208000" cy="745200"/>
          </a:xfrm>
          <a:prstGeom prst="rect">
            <a:avLst/>
          </a:prstGeom>
        </p:spPr>
        <p:txBody>
          <a:bodyPr lIns="0" rIns="0" tIns="0" bIns="0" anchor="ctr"/>
          <a:p>
            <a:pPr algn="ctr"/>
            <a:endParaRPr b="0" lang="en-US" sz="3600" spc="-1" strike="noStrike">
              <a:solidFill>
                <a:srgbClr val="ff6600"/>
              </a:solidFill>
              <a:latin typeface="Arial"/>
            </a:endParaRPr>
          </a:p>
        </p:txBody>
      </p:sp>
      <p:sp>
        <p:nvSpPr>
          <p:cNvPr id="17" name="PlaceHolder 2"/>
          <p:cNvSpPr>
            <a:spLocks noGrp="1"/>
          </p:cNvSpPr>
          <p:nvPr>
            <p:ph type="body"/>
          </p:nvPr>
        </p:nvSpPr>
        <p:spPr>
          <a:xfrm>
            <a:off x="504000" y="1769040"/>
            <a:ext cx="4426920" cy="506556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2680" y="1769040"/>
            <a:ext cx="4426920" cy="241596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152680" y="4415040"/>
            <a:ext cx="4426920" cy="2415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8208000" cy="745200"/>
          </a:xfrm>
          <a:prstGeom prst="rect">
            <a:avLst/>
          </a:prstGeom>
        </p:spPr>
        <p:txBody>
          <a:bodyPr lIns="0" rIns="0" tIns="0" bIns="0" anchor="ctr"/>
          <a:p>
            <a:pPr algn="ctr"/>
            <a:endParaRPr b="0" lang="en-US" sz="3600" spc="-1" strike="noStrike">
              <a:solidFill>
                <a:srgbClr val="ff6600"/>
              </a:solidFill>
              <a:latin typeface="Arial"/>
            </a:endParaRPr>
          </a:p>
        </p:txBody>
      </p:sp>
      <p:sp>
        <p:nvSpPr>
          <p:cNvPr id="21" name="PlaceHolder 2"/>
          <p:cNvSpPr>
            <a:spLocks noGrp="1"/>
          </p:cNvSpPr>
          <p:nvPr>
            <p:ph type="body"/>
          </p:nvPr>
        </p:nvSpPr>
        <p:spPr>
          <a:xfrm>
            <a:off x="504000" y="1769040"/>
            <a:ext cx="4426920" cy="241596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2680" y="1769040"/>
            <a:ext cx="4426920" cy="241596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04000" y="4415040"/>
            <a:ext cx="9071640" cy="24159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6.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147040"/>
            <a:ext cx="7899480" cy="1262160"/>
          </a:xfrm>
          <a:prstGeom prst="rect">
            <a:avLst/>
          </a:prstGeom>
        </p:spPr>
        <p:txBody>
          <a:bodyPr lIns="0" rIns="0" tIns="0" bIns="0" anchor="ctr"/>
          <a:p>
            <a:pPr algn="ctr"/>
            <a:r>
              <a:rPr b="0" lang="en-US" sz="4400" spc="-1" strike="noStrike">
                <a:solidFill>
                  <a:srgbClr val="ff6600"/>
                </a:solidFill>
                <a:latin typeface="Arial"/>
              </a:rPr>
              <a:t>Click to edit the title text format</a:t>
            </a:r>
            <a:endParaRPr b="0" lang="en-US" sz="4400" spc="-1" strike="noStrike">
              <a:solidFill>
                <a:srgbClr val="ff6600"/>
              </a:solidFill>
              <a:latin typeface="Arial"/>
            </a:endParaRPr>
          </a:p>
        </p:txBody>
      </p:sp>
      <p:sp>
        <p:nvSpPr>
          <p:cNvPr id="1" name="PlaceHolder 2"/>
          <p:cNvSpPr>
            <a:spLocks noGrp="1"/>
          </p:cNvSpPr>
          <p:nvPr>
            <p:ph type="body"/>
          </p:nvPr>
        </p:nvSpPr>
        <p:spPr>
          <a:xfrm>
            <a:off x="504000" y="4181040"/>
            <a:ext cx="9071640" cy="2988360"/>
          </a:xfrm>
          <a:prstGeom prst="rect">
            <a:avLst/>
          </a:prstGeom>
        </p:spPr>
        <p:txBody>
          <a:bodyPr lIns="0" rIns="0" tIns="0" bIns="0">
            <a:normAutofit/>
          </a:bodyPr>
          <a:p>
            <a:pPr marL="432000" indent="-324000">
              <a:spcBef>
                <a:spcPts val="1417"/>
              </a:spcBef>
              <a:buClr>
                <a:srgbClr val="ff66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66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66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66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66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66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66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pic>
        <p:nvPicPr>
          <p:cNvPr id="2" name="" descr=""/>
          <p:cNvPicPr/>
          <p:nvPr/>
        </p:nvPicPr>
        <p:blipFill>
          <a:blip r:embed="rId2"/>
          <a:stretch/>
        </p:blipFill>
        <p:spPr>
          <a:xfrm>
            <a:off x="488160" y="2242800"/>
            <a:ext cx="9076680" cy="1432800"/>
          </a:xfrm>
          <a:prstGeom prst="rect">
            <a:avLst/>
          </a:prstGeom>
          <a:ln>
            <a:noFill/>
          </a:ln>
        </p:spPr>
      </p:pic>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11880"/>
            <a:ext cx="10080000" cy="1209240"/>
          </a:xfrm>
          <a:prstGeom prst="rect">
            <a:avLst/>
          </a:prstGeom>
          <a:noFill/>
          <a:ln>
            <a:noFill/>
          </a:ln>
        </p:spPr>
        <p:style>
          <a:lnRef idx="0"/>
          <a:fillRef idx="0"/>
          <a:effectRef idx="0"/>
          <a:fontRef idx="minor"/>
        </p:style>
      </p:sp>
      <p:sp>
        <p:nvSpPr>
          <p:cNvPr id="40" name="PlaceHolder 2"/>
          <p:cNvSpPr>
            <a:spLocks noGrp="1"/>
          </p:cNvSpPr>
          <p:nvPr>
            <p:ph type="title"/>
          </p:nvPr>
        </p:nvSpPr>
        <p:spPr>
          <a:xfrm>
            <a:off x="504000" y="301320"/>
            <a:ext cx="8208000" cy="745200"/>
          </a:xfrm>
          <a:prstGeom prst="rect">
            <a:avLst/>
          </a:prstGeom>
        </p:spPr>
        <p:txBody>
          <a:bodyPr lIns="0" rIns="0" tIns="0" bIns="0" anchor="ctr"/>
          <a:p>
            <a:pPr algn="ctr"/>
            <a:r>
              <a:rPr b="0" lang="en-US" sz="3600" spc="-1" strike="noStrike">
                <a:solidFill>
                  <a:srgbClr val="ff6600"/>
                </a:solidFill>
                <a:latin typeface="Arial"/>
              </a:rPr>
              <a:t>Click to edit the title text format</a:t>
            </a:r>
            <a:endParaRPr b="0" lang="en-US" sz="3600" spc="-1" strike="noStrike">
              <a:solidFill>
                <a:srgbClr val="ff6600"/>
              </a:solidFill>
              <a:latin typeface="Arial"/>
            </a:endParaRPr>
          </a:p>
        </p:txBody>
      </p:sp>
      <p:sp>
        <p:nvSpPr>
          <p:cNvPr id="41" name="PlaceHolder 3"/>
          <p:cNvSpPr>
            <a:spLocks noGrp="1"/>
          </p:cNvSpPr>
          <p:nvPr>
            <p:ph type="body"/>
          </p:nvPr>
        </p:nvSpPr>
        <p:spPr>
          <a:xfrm>
            <a:off x="504000" y="1769040"/>
            <a:ext cx="9071640" cy="5065560"/>
          </a:xfrm>
          <a:prstGeom prst="rect">
            <a:avLst/>
          </a:prstGeom>
        </p:spPr>
        <p:txBody>
          <a:bodyPr lIns="0" rIns="0" tIns="0" bIns="0">
            <a:normAutofit/>
          </a:bodyPr>
          <a:p>
            <a:pPr marL="432000" indent="-324000">
              <a:spcBef>
                <a:spcPts val="1414"/>
              </a:spcBef>
              <a:buClr>
                <a:srgbClr val="ff66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66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66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66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66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66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66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42" name="PlaceHolder 4"/>
          <p:cNvSpPr>
            <a:spLocks noGrp="1"/>
          </p:cNvSpPr>
          <p:nvPr>
            <p:ph type="dt"/>
          </p:nvPr>
        </p:nvSpPr>
        <p:spPr>
          <a:xfrm>
            <a:off x="504000" y="7323840"/>
            <a:ext cx="2348280" cy="236160"/>
          </a:xfrm>
          <a:prstGeom prst="rect">
            <a:avLst/>
          </a:prstGeom>
        </p:spPr>
        <p:txBody>
          <a:bodyPr lIns="0" rIns="0" tIns="0" bIns="0"/>
          <a:p>
            <a:r>
              <a:rPr b="0" lang="en-US" sz="1400" spc="-1" strike="noStrike">
                <a:latin typeface="Arial"/>
              </a:rPr>
              <a:t>&lt;date/time&gt;</a:t>
            </a:r>
            <a:endParaRPr b="0" lang="en-US" sz="1400" spc="-1" strike="noStrike">
              <a:latin typeface="Arial"/>
            </a:endParaRPr>
          </a:p>
        </p:txBody>
      </p:sp>
      <p:sp>
        <p:nvSpPr>
          <p:cNvPr id="43" name="PlaceHolder 5"/>
          <p:cNvSpPr>
            <a:spLocks noGrp="1"/>
          </p:cNvSpPr>
          <p:nvPr>
            <p:ph type="ftr"/>
          </p:nvPr>
        </p:nvSpPr>
        <p:spPr>
          <a:xfrm>
            <a:off x="3447360" y="7260120"/>
            <a:ext cx="3195000" cy="299880"/>
          </a:xfrm>
          <a:prstGeom prst="rect">
            <a:avLst/>
          </a:prstGeom>
        </p:spPr>
        <p:txBody>
          <a:bodyPr lIns="0" rIns="0" tIns="0" bIns="0"/>
          <a:p>
            <a:pPr algn="ctr"/>
            <a:r>
              <a:rPr b="0" lang="en-US" sz="1400" spc="-1" strike="noStrike">
                <a:latin typeface="Arial"/>
              </a:rPr>
              <a:t>&lt;footer&gt;</a:t>
            </a:r>
            <a:endParaRPr b="0" lang="en-US" sz="1400" spc="-1" strike="noStrike">
              <a:latin typeface="Arial"/>
            </a:endParaRPr>
          </a:p>
        </p:txBody>
      </p:sp>
      <p:sp>
        <p:nvSpPr>
          <p:cNvPr id="44" name="PlaceHolder 6"/>
          <p:cNvSpPr>
            <a:spLocks noGrp="1"/>
          </p:cNvSpPr>
          <p:nvPr>
            <p:ph type="sldNum"/>
          </p:nvPr>
        </p:nvSpPr>
        <p:spPr>
          <a:xfrm>
            <a:off x="7227360" y="7260120"/>
            <a:ext cx="2348280" cy="299880"/>
          </a:xfrm>
          <a:prstGeom prst="rect">
            <a:avLst/>
          </a:prstGeom>
        </p:spPr>
        <p:txBody>
          <a:bodyPr lIns="0" rIns="0" tIns="0" bIns="0"/>
          <a:p>
            <a:pPr algn="r"/>
            <a:fld id="{47A57F38-1286-4F10-845B-904D68386EAB}" type="slidenum">
              <a:rPr b="0" lang="en-US" sz="1400" spc="-1" strike="noStrike">
                <a:latin typeface="Arial"/>
              </a:rPr>
              <a:t>&lt;number&gt;</a:t>
            </a:fld>
            <a:endParaRPr b="0" lang="en-US" sz="1400" spc="-1" strike="noStrike">
              <a:latin typeface="Arial"/>
            </a:endParaRPr>
          </a:p>
        </p:txBody>
      </p:sp>
      <p:pic>
        <p:nvPicPr>
          <p:cNvPr id="45" name="" descr=""/>
          <p:cNvPicPr/>
          <p:nvPr/>
        </p:nvPicPr>
        <p:blipFill>
          <a:blip r:embed="rId2"/>
          <a:stretch/>
        </p:blipFill>
        <p:spPr>
          <a:xfrm>
            <a:off x="8723160" y="74880"/>
            <a:ext cx="1036080" cy="1028520"/>
          </a:xfrm>
          <a:prstGeom prst="rect">
            <a:avLst/>
          </a:prstGeom>
          <a:ln>
            <a:noFill/>
          </a:ln>
        </p:spPr>
      </p:pic>
      <p:pic>
        <p:nvPicPr>
          <p:cNvPr id="46" name="" descr=""/>
          <p:cNvPicPr/>
          <p:nvPr/>
        </p:nvPicPr>
        <p:blipFill>
          <a:blip r:embed="rId3"/>
          <a:stretch/>
        </p:blipFill>
        <p:spPr>
          <a:xfrm>
            <a:off x="135720" y="6951960"/>
            <a:ext cx="9830160" cy="308160"/>
          </a:xfrm>
          <a:prstGeom prst="rect">
            <a:avLst/>
          </a:prstGeom>
          <a:ln>
            <a:noFill/>
          </a:ln>
        </p:spPr>
      </p:pic>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sp>
        <p:nvSpPr>
          <p:cNvPr id="83" name="CustomShape 1"/>
          <p:cNvSpPr/>
          <p:nvPr/>
        </p:nvSpPr>
        <p:spPr>
          <a:xfrm>
            <a:off x="-10080" y="-7920"/>
            <a:ext cx="10100520" cy="1147680"/>
          </a:xfrm>
          <a:custGeom>
            <a:avLst/>
            <a:gdLst/>
            <a:ah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ae5b29"/>
              </a:gs>
              <a:gs pos="100000">
                <a:srgbClr val="9ca56b"/>
              </a:gs>
            </a:gsLst>
            <a:lin ang="5400000"/>
          </a:gradFill>
          <a:ln w="9360">
            <a:noFill/>
          </a:ln>
        </p:spPr>
        <p:style>
          <a:lnRef idx="0"/>
          <a:fillRef idx="0"/>
          <a:effectRef idx="0"/>
          <a:fontRef idx="minor"/>
        </p:style>
      </p:sp>
      <p:sp>
        <p:nvSpPr>
          <p:cNvPr id="84" name="CustomShape 2"/>
          <p:cNvSpPr/>
          <p:nvPr/>
        </p:nvSpPr>
        <p:spPr>
          <a:xfrm>
            <a:off x="4829760" y="-7920"/>
            <a:ext cx="5249520" cy="703080"/>
          </a:xfrm>
          <a:custGeom>
            <a:avLst/>
            <a:gdLst/>
            <a:ah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rgbClr val="de6923"/>
              </a:gs>
              <a:gs pos="100000">
                <a:srgbClr val="7d835a"/>
              </a:gs>
            </a:gsLst>
            <a:lin ang="16200000"/>
          </a:gradFill>
          <a:ln w="9360">
            <a:noFill/>
          </a:ln>
        </p:spPr>
        <p:style>
          <a:lnRef idx="0"/>
          <a:fillRef idx="0"/>
          <a:effectRef idx="0"/>
          <a:fontRef idx="minor"/>
        </p:style>
      </p:sp>
      <p:grpSp>
        <p:nvGrpSpPr>
          <p:cNvPr id="85" name="Group 3"/>
          <p:cNvGrpSpPr/>
          <p:nvPr/>
        </p:nvGrpSpPr>
        <p:grpSpPr>
          <a:xfrm>
            <a:off x="-32040" y="-18000"/>
            <a:ext cx="10139400" cy="1197360"/>
            <a:chOff x="-32040" y="-18000"/>
            <a:chExt cx="10139400" cy="1197360"/>
          </a:xfrm>
        </p:grpSpPr>
        <p:sp>
          <p:nvSpPr>
            <p:cNvPr id="86" name="CustomShape 4"/>
            <p:cNvSpPr/>
            <p:nvPr/>
          </p:nvSpPr>
          <p:spPr>
            <a:xfrm rot="21435600">
              <a:off x="-20520" y="222840"/>
              <a:ext cx="10100520" cy="715320"/>
            </a:xfrm>
            <a:custGeom>
              <a:avLst/>
              <a:gdLst/>
              <a:ah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919671"/>
              </a:solidFill>
              <a:round/>
            </a:ln>
          </p:spPr>
          <p:style>
            <a:lnRef idx="0"/>
            <a:fillRef idx="0"/>
            <a:effectRef idx="0"/>
            <a:fontRef idx="minor"/>
          </p:style>
        </p:sp>
        <p:sp>
          <p:nvSpPr>
            <p:cNvPr id="87" name="CustomShape 5"/>
            <p:cNvSpPr/>
            <p:nvPr/>
          </p:nvSpPr>
          <p:spPr>
            <a:xfrm rot="21435600">
              <a:off x="-15120" y="303840"/>
              <a:ext cx="10114560" cy="584280"/>
            </a:xfrm>
            <a:custGeom>
              <a:avLst/>
              <a:gdLst/>
              <a:ah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94b6d2"/>
              </a:solidFill>
              <a:round/>
            </a:ln>
          </p:spPr>
          <p:style>
            <a:lnRef idx="0"/>
            <a:fillRef idx="0"/>
            <a:effectRef idx="0"/>
            <a:fontRef idx="minor"/>
          </p:style>
        </p:sp>
      </p:grpSp>
      <p:sp>
        <p:nvSpPr>
          <p:cNvPr id="88" name="PlaceHolder 6"/>
          <p:cNvSpPr>
            <a:spLocks noGrp="1"/>
          </p:cNvSpPr>
          <p:nvPr>
            <p:ph type="dt"/>
          </p:nvPr>
        </p:nvSpPr>
        <p:spPr>
          <a:xfrm>
            <a:off x="503640" y="7006680"/>
            <a:ext cx="2351880" cy="402120"/>
          </a:xfrm>
          <a:prstGeom prst="rect">
            <a:avLst/>
          </a:prstGeom>
        </p:spPr>
        <p:txBody>
          <a:bodyPr lIns="0" rIns="0" tIns="0" bIns="0" anchor="b"/>
          <a:p>
            <a:pPr>
              <a:lnSpc>
                <a:spcPct val="100000"/>
              </a:lnSpc>
            </a:pPr>
            <a:r>
              <a:rPr b="0" lang="en-US" sz="1400" spc="-1" strike="noStrike">
                <a:solidFill>
                  <a:srgbClr val="000000"/>
                </a:solidFill>
                <a:latin typeface="Times New Roman"/>
              </a:rPr>
              <a:t>&lt;date/time&gt;</a:t>
            </a:r>
            <a:endParaRPr b="0" lang="en-US" sz="1400" spc="-1" strike="noStrike">
              <a:latin typeface="Times New Roman"/>
            </a:endParaRPr>
          </a:p>
        </p:txBody>
      </p:sp>
      <p:sp>
        <p:nvSpPr>
          <p:cNvPr id="89" name="PlaceHolder 7"/>
          <p:cNvSpPr>
            <a:spLocks noGrp="1"/>
          </p:cNvSpPr>
          <p:nvPr>
            <p:ph type="ftr"/>
          </p:nvPr>
        </p:nvSpPr>
        <p:spPr>
          <a:xfrm>
            <a:off x="2939760" y="7006680"/>
            <a:ext cx="3695400" cy="402120"/>
          </a:xfrm>
          <a:prstGeom prst="rect">
            <a:avLst/>
          </a:prstGeom>
        </p:spPr>
        <p:txBody>
          <a:bodyPr lIns="0" rIns="0" tIns="0" bIns="0" anchor="b"/>
          <a:p>
            <a:pPr algn="ctr">
              <a:lnSpc>
                <a:spcPct val="100000"/>
              </a:lnSpc>
            </a:pPr>
            <a:r>
              <a:rPr b="0" lang="en-US" sz="1400" spc="-1" strike="noStrike">
                <a:solidFill>
                  <a:srgbClr val="000000"/>
                </a:solidFill>
                <a:latin typeface="Times New Roman"/>
              </a:rPr>
              <a:t>&lt;footer&gt;</a:t>
            </a:r>
            <a:endParaRPr b="0" lang="en-US" sz="1400" spc="-1" strike="noStrike">
              <a:latin typeface="Times New Roman"/>
            </a:endParaRPr>
          </a:p>
        </p:txBody>
      </p:sp>
      <p:sp>
        <p:nvSpPr>
          <p:cNvPr id="90" name="PlaceHolder 8"/>
          <p:cNvSpPr>
            <a:spLocks noGrp="1"/>
          </p:cNvSpPr>
          <p:nvPr>
            <p:ph type="sldNum"/>
          </p:nvPr>
        </p:nvSpPr>
        <p:spPr>
          <a:xfrm>
            <a:off x="8735760" y="7006680"/>
            <a:ext cx="839520" cy="402120"/>
          </a:xfrm>
          <a:prstGeom prst="rect">
            <a:avLst/>
          </a:prstGeom>
        </p:spPr>
        <p:txBody>
          <a:bodyPr lIns="0" rIns="0" tIns="0" bIns="0" anchor="b"/>
          <a:p>
            <a:pPr algn="r">
              <a:lnSpc>
                <a:spcPct val="100000"/>
              </a:lnSpc>
            </a:pPr>
            <a:fld id="{3F52D564-A5B9-4BC6-9873-7C75D0E21821}" type="slidenum">
              <a:rPr b="0" lang="en-US" sz="1400" spc="-1" strike="noStrike">
                <a:solidFill>
                  <a:srgbClr val="000000"/>
                </a:solidFill>
                <a:latin typeface="Times New Roman"/>
              </a:rPr>
              <a:t>1</a:t>
            </a:fld>
            <a:endParaRPr b="0" lang="en-US" sz="1400" spc="-1" strike="noStrike">
              <a:latin typeface="Times New Roman"/>
            </a:endParaRPr>
          </a:p>
        </p:txBody>
      </p:sp>
      <p:pic>
        <p:nvPicPr>
          <p:cNvPr id="91" name="Picture 4" descr=""/>
          <p:cNvPicPr/>
          <p:nvPr/>
        </p:nvPicPr>
        <p:blipFill>
          <a:blip r:embed="rId3"/>
          <a:stretch/>
        </p:blipFill>
        <p:spPr>
          <a:xfrm>
            <a:off x="8143200" y="6814080"/>
            <a:ext cx="1610640" cy="581400"/>
          </a:xfrm>
          <a:prstGeom prst="rect">
            <a:avLst/>
          </a:prstGeom>
          <a:ln>
            <a:noFill/>
          </a:ln>
        </p:spPr>
      </p:pic>
      <p:sp>
        <p:nvSpPr>
          <p:cNvPr id="92" name="PlaceHolder 9"/>
          <p:cNvSpPr>
            <a:spLocks noGrp="1"/>
          </p:cNvSpPr>
          <p:nvPr>
            <p:ph type="title"/>
          </p:nvPr>
        </p:nvSpPr>
        <p:spPr>
          <a:xfrm>
            <a:off x="503640" y="301320"/>
            <a:ext cx="9071280" cy="1261800"/>
          </a:xfrm>
          <a:prstGeom prst="rect">
            <a:avLst/>
          </a:prstGeom>
        </p:spPr>
        <p:txBody>
          <a:bodyPr lIns="0" rIns="0" tIns="0" bIns="0" anchor="ctr"/>
          <a:p>
            <a:r>
              <a:rPr b="0" lang="en-US" sz="1800" spc="-1" strike="noStrike">
                <a:solidFill>
                  <a:srgbClr val="000000"/>
                </a:solidFill>
                <a:latin typeface="Constantia"/>
              </a:rPr>
              <a:t>Click to edit the title text format</a:t>
            </a:r>
            <a:endParaRPr b="0" lang="en-US" sz="1800" spc="-1" strike="noStrike">
              <a:solidFill>
                <a:srgbClr val="000000"/>
              </a:solidFill>
              <a:latin typeface="Constantia"/>
            </a:endParaRPr>
          </a:p>
        </p:txBody>
      </p:sp>
      <p:sp>
        <p:nvSpPr>
          <p:cNvPr id="93" name="PlaceHolder 10"/>
          <p:cNvSpPr>
            <a:spLocks noGrp="1"/>
          </p:cNvSpPr>
          <p:nvPr>
            <p:ph type="body"/>
          </p:nvPr>
        </p:nvSpPr>
        <p:spPr>
          <a:xfrm>
            <a:off x="503640" y="1768680"/>
            <a:ext cx="9071280" cy="4384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900" spc="-1" strike="noStrike">
                <a:solidFill>
                  <a:srgbClr val="000000"/>
                </a:solidFill>
                <a:latin typeface="Constantia"/>
              </a:rPr>
              <a:t>Click to edit the outline text format</a:t>
            </a:r>
            <a:endParaRPr b="0" lang="en-US" sz="2900" spc="-1" strike="noStrike">
              <a:solidFill>
                <a:srgbClr val="000000"/>
              </a:solidFill>
              <a:latin typeface="Constantia"/>
            </a:endParaRPr>
          </a:p>
          <a:p>
            <a:pPr lvl="1" marL="864000" indent="-324000">
              <a:spcBef>
                <a:spcPts val="1134"/>
              </a:spcBef>
              <a:buClr>
                <a:srgbClr val="000000"/>
              </a:buClr>
              <a:buSzPct val="75000"/>
              <a:buFont typeface="Symbol" charset="2"/>
              <a:buChar char=""/>
            </a:pPr>
            <a:r>
              <a:rPr b="0" lang="en-US" sz="2300" spc="-1" strike="noStrike">
                <a:solidFill>
                  <a:srgbClr val="000000"/>
                </a:solidFill>
                <a:latin typeface="Constantia"/>
              </a:rPr>
              <a:t>Second Outline Level</a:t>
            </a:r>
            <a:endParaRPr b="0" lang="en-US" sz="2300" spc="-1" strike="noStrike">
              <a:solidFill>
                <a:srgbClr val="000000"/>
              </a:solidFill>
              <a:latin typeface="Constantia"/>
            </a:endParaRPr>
          </a:p>
          <a:p>
            <a:pPr lvl="2" marL="1296000" indent="-288000">
              <a:spcBef>
                <a:spcPts val="850"/>
              </a:spcBef>
              <a:buClr>
                <a:srgbClr val="000000"/>
              </a:buClr>
              <a:buSzPct val="45000"/>
              <a:buFont typeface="Wingdings" charset="2"/>
              <a:buChar char=""/>
            </a:pPr>
            <a:r>
              <a:rPr b="0" lang="en-US" sz="2200" spc="-1" strike="noStrike">
                <a:solidFill>
                  <a:srgbClr val="000000"/>
                </a:solidFill>
                <a:latin typeface="Constantia"/>
              </a:rPr>
              <a:t>Third Outline Level</a:t>
            </a:r>
            <a:endParaRPr b="0" lang="en-US" sz="2200" spc="-1" strike="noStrike">
              <a:solidFill>
                <a:srgbClr val="000000"/>
              </a:solidFill>
              <a:latin typeface="Constantia"/>
            </a:endParaRPr>
          </a:p>
          <a:p>
            <a:pPr lvl="3" marL="1728000" indent="-216000">
              <a:spcBef>
                <a:spcPts val="564"/>
              </a:spcBef>
              <a:buClr>
                <a:srgbClr val="000000"/>
              </a:buClr>
              <a:buSzPct val="75000"/>
              <a:buFont typeface="Symbol" charset="2"/>
              <a:buChar char=""/>
            </a:pPr>
            <a:r>
              <a:rPr b="0" lang="en-US" sz="2200" spc="-1" strike="noStrike">
                <a:solidFill>
                  <a:srgbClr val="000000"/>
                </a:solidFill>
                <a:latin typeface="Constantia"/>
              </a:rPr>
              <a:t>Fourth Outline Level</a:t>
            </a:r>
            <a:endParaRPr b="0" lang="en-US" sz="2200" spc="-1" strike="noStrike">
              <a:solidFill>
                <a:srgbClr val="000000"/>
              </a:solidFill>
              <a:latin typeface="Constantia"/>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onstantia"/>
              </a:rPr>
              <a:t>Fifth Outline Level</a:t>
            </a:r>
            <a:endParaRPr b="0" lang="en-US" sz="2000" spc="-1" strike="noStrike">
              <a:solidFill>
                <a:srgbClr val="000000"/>
              </a:solidFill>
              <a:latin typeface="Constantia"/>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onstantia"/>
              </a:rPr>
              <a:t>Sixth Outline Level</a:t>
            </a:r>
            <a:endParaRPr b="0" lang="en-US" sz="2000" spc="-1" strike="noStrike">
              <a:solidFill>
                <a:srgbClr val="000000"/>
              </a:solidFill>
              <a:latin typeface="Constantia"/>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onstantia"/>
              </a:rPr>
              <a:t>Seventh Outline Level</a:t>
            </a:r>
            <a:endParaRPr b="0" lang="en-US" sz="2000" spc="-1" strike="noStrike">
              <a:solidFill>
                <a:srgbClr val="000000"/>
              </a:solidFill>
              <a:latin typeface="Constantia"/>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30" name="Picture 18" descr=""/>
          <p:cNvPicPr/>
          <p:nvPr/>
        </p:nvPicPr>
        <p:blipFill>
          <a:blip r:embed="rId2"/>
          <a:stretch/>
        </p:blipFill>
        <p:spPr>
          <a:xfrm>
            <a:off x="0" y="0"/>
            <a:ext cx="10079640" cy="7561080"/>
          </a:xfrm>
          <a:prstGeom prst="rect">
            <a:avLst/>
          </a:prstGeom>
          <a:ln>
            <a:noFill/>
          </a:ln>
        </p:spPr>
      </p:pic>
      <p:sp>
        <p:nvSpPr>
          <p:cNvPr id="131" name="PlaceHolder 1"/>
          <p:cNvSpPr>
            <a:spLocks noGrp="1"/>
          </p:cNvSpPr>
          <p:nvPr>
            <p:ph type="title"/>
          </p:nvPr>
        </p:nvSpPr>
        <p:spPr>
          <a:xfrm>
            <a:off x="1427760" y="1121760"/>
            <a:ext cx="5951520" cy="1943640"/>
          </a:xfrm>
          <a:prstGeom prst="rect">
            <a:avLst/>
          </a:prstGeom>
        </p:spPr>
        <p:txBody>
          <a:bodyPr/>
          <a:p>
            <a:pPr>
              <a:lnSpc>
                <a:spcPct val="105000"/>
              </a:lnSpc>
            </a:pPr>
            <a:r>
              <a:rPr b="1" lang="en-US" sz="3200" spc="-1" strike="noStrike">
                <a:solidFill>
                  <a:srgbClr val="000000"/>
                </a:solidFill>
                <a:latin typeface="Arial"/>
              </a:rPr>
              <a:t>Click to edit Master title style</a:t>
            </a:r>
            <a:endParaRPr b="0" lang="en-US" sz="3200" spc="-1" strike="noStrike">
              <a:solidFill>
                <a:srgbClr val="000000"/>
              </a:solidFill>
              <a:latin typeface="Arial"/>
            </a:endParaRPr>
          </a:p>
        </p:txBody>
      </p:sp>
      <p:sp>
        <p:nvSpPr>
          <p:cNvPr id="132" name="PlaceHolder 2"/>
          <p:cNvSpPr>
            <a:spLocks noGrp="1"/>
          </p:cNvSpPr>
          <p:nvPr>
            <p:ph type="body"/>
          </p:nvPr>
        </p:nvSpPr>
        <p:spPr>
          <a:xfrm>
            <a:off x="1427760" y="3132000"/>
            <a:ext cx="7937640" cy="3730680"/>
          </a:xfrm>
          <a:prstGeom prst="rect">
            <a:avLst/>
          </a:prstGeom>
        </p:spPr>
        <p:txBody>
          <a:bodyPr/>
          <a:p>
            <a:pPr marL="432000" indent="-324000">
              <a:lnSpc>
                <a:spcPct val="100000"/>
              </a:lnSpc>
              <a:spcBef>
                <a:spcPts val="360"/>
              </a:spcBef>
              <a:buClr>
                <a:srgbClr val="000000"/>
              </a:buClr>
              <a:buSzPct val="45000"/>
              <a:buFont typeface="Wingdings" charset="2"/>
              <a:buChar char=""/>
            </a:pPr>
            <a:r>
              <a:rPr b="0" lang="en-US" sz="1800" spc="-1" strike="noStrike">
                <a:solidFill>
                  <a:srgbClr val="000000"/>
                </a:solidFill>
                <a:latin typeface="Arial"/>
              </a:rPr>
              <a:t>Click to edit Master text styles</a:t>
            </a:r>
            <a:endParaRPr b="0" lang="en-US" sz="1800" spc="-1" strike="noStrike">
              <a:solidFill>
                <a:srgbClr val="000000"/>
              </a:solidFill>
              <a:latin typeface="Arial"/>
            </a:endParaRPr>
          </a:p>
          <a:p>
            <a:pPr lvl="1" marL="864000" indent="-324000">
              <a:lnSpc>
                <a:spcPct val="100000"/>
              </a:lnSpc>
              <a:spcBef>
                <a:spcPts val="360"/>
              </a:spcBef>
              <a:buClr>
                <a:srgbClr val="000000"/>
              </a:buClr>
              <a:buSzPct val="75000"/>
              <a:buFont typeface="Symbol" charset="2"/>
              <a:buChar char=""/>
            </a:pPr>
            <a:r>
              <a:rPr b="0" lang="en-US" sz="1800" spc="-1" strike="noStrike">
                <a:solidFill>
                  <a:srgbClr val="000000"/>
                </a:solidFill>
                <a:latin typeface="Arial"/>
              </a:rPr>
              <a:t>Second level</a:t>
            </a:r>
            <a:endParaRPr b="0" lang="en-US" sz="1800" spc="-1" strike="noStrike">
              <a:solidFill>
                <a:srgbClr val="000000"/>
              </a:solidFill>
              <a:latin typeface="Arial"/>
            </a:endParaRPr>
          </a:p>
          <a:p>
            <a:pPr lvl="2" marL="1296000" indent="-288000">
              <a:lnSpc>
                <a:spcPct val="100000"/>
              </a:lnSpc>
              <a:spcBef>
                <a:spcPts val="360"/>
              </a:spcBef>
              <a:buClr>
                <a:srgbClr val="000000"/>
              </a:buClr>
              <a:buSzPct val="45000"/>
              <a:buFont typeface="Wingdings" charset="2"/>
              <a:buChar char=""/>
            </a:pPr>
            <a:r>
              <a:rPr b="0" lang="en-US" sz="1800" spc="-1" strike="noStrike">
                <a:solidFill>
                  <a:srgbClr val="000000"/>
                </a:solidFill>
                <a:latin typeface="Arial"/>
              </a:rPr>
              <a:t>Third level</a:t>
            </a:r>
            <a:endParaRPr b="0" lang="en-US" sz="1800" spc="-1" strike="noStrike">
              <a:solidFill>
                <a:srgbClr val="000000"/>
              </a:solidFill>
              <a:latin typeface="Arial"/>
            </a:endParaRPr>
          </a:p>
          <a:p>
            <a:pPr lvl="3" marL="1728000" indent="-216000">
              <a:lnSpc>
                <a:spcPct val="100000"/>
              </a:lnSpc>
              <a:spcBef>
                <a:spcPts val="360"/>
              </a:spcBef>
              <a:buClr>
                <a:srgbClr val="000000"/>
              </a:buClr>
              <a:buSzPct val="75000"/>
              <a:buFont typeface="Symbol" charset="2"/>
              <a:buChar char=""/>
            </a:pPr>
            <a:r>
              <a:rPr b="0" lang="en-US" sz="1800" spc="-1" strike="noStrike">
                <a:solidFill>
                  <a:srgbClr val="000000"/>
                </a:solidFill>
                <a:latin typeface="Arial"/>
              </a:rPr>
              <a:t>Fourth level</a:t>
            </a:r>
            <a:endParaRPr b="0" lang="en-US" sz="1800" spc="-1" strike="noStrike">
              <a:solidFill>
                <a:srgbClr val="000000"/>
              </a:solidFill>
              <a:latin typeface="Arial"/>
            </a:endParaRPr>
          </a:p>
          <a:p>
            <a:pPr lvl="4" marL="2160000" indent="-216000">
              <a:lnSpc>
                <a:spcPct val="100000"/>
              </a:lnSpc>
              <a:spcBef>
                <a:spcPts val="360"/>
              </a:spcBef>
              <a:buClr>
                <a:srgbClr val="000000"/>
              </a:buClr>
              <a:buSzPct val="45000"/>
              <a:buFont typeface="Wingdings" charset="2"/>
              <a:buChar char=""/>
            </a:pPr>
            <a:r>
              <a:rPr b="0" lang="en-US" sz="1800" spc="-1" strike="noStrike">
                <a:solidFill>
                  <a:srgbClr val="000000"/>
                </a:solidFill>
                <a:latin typeface="Arial"/>
              </a:rPr>
              <a:t>Fifth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6.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504000" y="2147040"/>
            <a:ext cx="7899480" cy="1262160"/>
          </a:xfrm>
          <a:prstGeom prst="rect">
            <a:avLst/>
          </a:prstGeom>
          <a:noFill/>
          <a:ln>
            <a:noFill/>
          </a:ln>
        </p:spPr>
        <p:txBody>
          <a:bodyPr lIns="0" rIns="0" tIns="0" bIns="0" anchor="ctr"/>
          <a:p>
            <a:pPr algn="ctr"/>
            <a:r>
              <a:rPr b="0" lang="en-US" sz="4400" spc="-1" strike="noStrike">
                <a:solidFill>
                  <a:srgbClr val="ff6600"/>
                </a:solidFill>
                <a:latin typeface="Arial"/>
              </a:rPr>
              <a:t>AngularJS </a:t>
            </a:r>
            <a:endParaRPr b="0" lang="en-US" sz="4400" spc="-1" strike="noStrike">
              <a:solidFill>
                <a:srgbClr val="ff6600"/>
              </a:solidFill>
              <a:latin typeface="Arial"/>
            </a:endParaRPr>
          </a:p>
        </p:txBody>
      </p:sp>
      <p:sp>
        <p:nvSpPr>
          <p:cNvPr id="170" name="TextShape 2"/>
          <p:cNvSpPr txBox="1"/>
          <p:nvPr/>
        </p:nvSpPr>
        <p:spPr>
          <a:xfrm>
            <a:off x="822960" y="4326840"/>
            <a:ext cx="9071640" cy="2988360"/>
          </a:xfrm>
          <a:prstGeom prst="rect">
            <a:avLst/>
          </a:prstGeom>
          <a:noFill/>
          <a:ln>
            <a:noFill/>
          </a:ln>
        </p:spPr>
        <p:txBody>
          <a:bodyPr lIns="0" rIns="0" tIns="0" bIns="0" anchor="ctr"/>
          <a:p>
            <a:pPr marL="216000" indent="-216000" algn="ctr">
              <a:buClr>
                <a:srgbClr val="000000"/>
              </a:buClr>
              <a:buSzPct val="45000"/>
              <a:buFont typeface="Wingdings" charset="2"/>
              <a:buChar char=""/>
            </a:pPr>
            <a:endParaRPr b="0" lang="en-US" sz="3200" spc="-1" strike="noStrike">
              <a:solidFill>
                <a:srgbClr val="663300"/>
              </a:solidFill>
              <a:latin typeface="Arial"/>
            </a:endParaRPr>
          </a:p>
          <a:p>
            <a:pPr marL="216000" indent="-216000" algn="ctr">
              <a:buClr>
                <a:srgbClr val="000000"/>
              </a:buClr>
              <a:buSzPct val="45000"/>
              <a:buFont typeface="Wingdings" charset="2"/>
              <a:buChar char=""/>
            </a:pPr>
            <a:endParaRPr b="0" lang="en-US" sz="3200" spc="-1" strike="noStrike">
              <a:solidFill>
                <a:srgbClr val="663300"/>
              </a:solidFill>
              <a:latin typeface="Arial"/>
            </a:endParaRPr>
          </a:p>
          <a:p>
            <a:pPr lvl="9" marL="2160000" indent="-216000" algn="ctr">
              <a:buClr>
                <a:srgbClr val="000000"/>
              </a:buClr>
              <a:buSzPct val="45000"/>
              <a:buFont typeface="Wingdings" charset="2"/>
              <a:buChar char=""/>
            </a:pPr>
            <a:r>
              <a:rPr b="0" lang="en-US" sz="3200" spc="-1" strike="noStrike">
                <a:solidFill>
                  <a:srgbClr val="663300"/>
                </a:solidFill>
                <a:latin typeface="Arial"/>
              </a:rPr>
              <a:t>Mpho Musengua</a:t>
            </a:r>
            <a:endParaRPr b="0" lang="en-US" sz="3200" spc="-1" strike="noStrike">
              <a:solidFill>
                <a:srgbClr val="6633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504000" y="162000"/>
            <a:ext cx="8208000" cy="1024200"/>
          </a:xfrm>
          <a:prstGeom prst="rect">
            <a:avLst/>
          </a:prstGeom>
          <a:noFill/>
          <a:ln>
            <a:noFill/>
          </a:ln>
        </p:spPr>
        <p:txBody>
          <a:bodyPr lIns="0" rIns="0" tIns="0" bIns="0" anchor="ctr"/>
          <a:p>
            <a:pPr algn="ctr"/>
            <a:r>
              <a:rPr b="0" lang="en-US" sz="3600" spc="-1" strike="noStrike">
                <a:solidFill>
                  <a:srgbClr val="ff6600"/>
                </a:solidFill>
                <a:latin typeface="Arial"/>
              </a:rPr>
              <a:t>TO TWO-WAY BIND A VARIABLE with ng-model</a:t>
            </a:r>
            <a:endParaRPr b="0" lang="en-US" sz="3600" spc="-1" strike="noStrike">
              <a:solidFill>
                <a:srgbClr val="ff6600"/>
              </a:solidFill>
              <a:latin typeface="Arial"/>
            </a:endParaRPr>
          </a:p>
        </p:txBody>
      </p:sp>
      <p:sp>
        <p:nvSpPr>
          <p:cNvPr id="190" name="TextShape 2"/>
          <p:cNvSpPr txBox="1"/>
          <p:nvPr/>
        </p:nvSpPr>
        <p:spPr>
          <a:xfrm>
            <a:off x="504000" y="1769040"/>
            <a:ext cx="9071640" cy="5065560"/>
          </a:xfrm>
          <a:prstGeom prst="rect">
            <a:avLst/>
          </a:prstGeom>
          <a:noFill/>
          <a:ln>
            <a:noFill/>
          </a:ln>
        </p:spPr>
        <p:txBody>
          <a:bodyPr lIns="0" rIns="0" tIns="0" bIns="0">
            <a:normAutofit fontScale="88000"/>
          </a:bodyPr>
          <a:p>
            <a:pPr marL="432000" indent="-324000">
              <a:spcBef>
                <a:spcPts val="1414"/>
              </a:spcBef>
              <a:buClr>
                <a:srgbClr val="ff6600"/>
              </a:buClr>
              <a:buSzPct val="45000"/>
              <a:buFont typeface="Wingdings" charset="2"/>
              <a:buChar char=""/>
            </a:pPr>
            <a:r>
              <a:rPr b="0" lang="en-US" sz="3200" spc="-1" strike="noStrike">
                <a:latin typeface="Arial"/>
              </a:rPr>
              <a:t>When you are working with $scope variables, the communication between the view and the controller can go both ways. </a:t>
            </a:r>
            <a:endParaRPr b="0" lang="en-US" sz="3200" spc="-1" strike="noStrike">
              <a:latin typeface="Arial"/>
            </a:endParaRPr>
          </a:p>
          <a:p>
            <a:pPr marL="432000" indent="-324000">
              <a:spcBef>
                <a:spcPts val="1414"/>
              </a:spcBef>
              <a:buClr>
                <a:srgbClr val="ff6600"/>
              </a:buClr>
              <a:buSzPct val="45000"/>
              <a:buFont typeface="Wingdings" charset="2"/>
              <a:buChar char=""/>
            </a:pPr>
            <a:r>
              <a:rPr b="0" lang="en-US" sz="3200" spc="-1" strike="noStrike">
                <a:latin typeface="Arial"/>
              </a:rPr>
              <a:t>The view can update automatically when the $scope variable's value changes in the controller, changes in the view can also cause the $scope variable's value to change in the controller. </a:t>
            </a:r>
            <a:endParaRPr b="0" lang="en-US" sz="3200" spc="-1" strike="noStrike">
              <a:latin typeface="Arial"/>
            </a:endParaRPr>
          </a:p>
          <a:p>
            <a:pPr marL="432000" indent="-324000">
              <a:spcBef>
                <a:spcPts val="1414"/>
              </a:spcBef>
              <a:buClr>
                <a:srgbClr val="ff6600"/>
              </a:buClr>
              <a:buSzPct val="45000"/>
              <a:buFont typeface="Wingdings" charset="2"/>
              <a:buChar char=""/>
            </a:pPr>
            <a:r>
              <a:rPr b="0" lang="en-US" sz="3200" spc="-1" strike="noStrike">
                <a:latin typeface="Arial"/>
              </a:rPr>
              <a:t>In order to set this two-way communication up, we must set up a two-way binding. </a:t>
            </a:r>
            <a:endParaRPr b="0" lang="en-US" sz="3200" spc="-1" strike="noStrike">
              <a:latin typeface="Arial"/>
            </a:endParaRPr>
          </a:p>
          <a:p>
            <a:pPr lvl="1" marL="864000" indent="-324000">
              <a:spcBef>
                <a:spcPts val="1134"/>
              </a:spcBef>
              <a:buClr>
                <a:srgbClr val="ff6600"/>
              </a:buClr>
              <a:buSzPct val="75000"/>
              <a:buFont typeface="Symbol" charset="2"/>
              <a:buChar char=""/>
            </a:pPr>
            <a:r>
              <a:rPr b="0" lang="en-US" sz="2800" spc="-1" strike="noStrike">
                <a:latin typeface="Arial"/>
              </a:rPr>
              <a:t> </a:t>
            </a:r>
            <a:r>
              <a:rPr b="0" lang="en-US" sz="2800" spc="-1" strike="noStrike">
                <a:latin typeface="Arial"/>
              </a:rPr>
              <a:t>by using the ng-model attribute.</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504000" y="301320"/>
            <a:ext cx="8208000" cy="745200"/>
          </a:xfrm>
          <a:prstGeom prst="rect">
            <a:avLst/>
          </a:prstGeom>
          <a:noFill/>
          <a:ln>
            <a:noFill/>
          </a:ln>
        </p:spPr>
        <p:txBody>
          <a:bodyPr lIns="0" rIns="0" tIns="0" bIns="0" anchor="ctr"/>
          <a:p>
            <a:pPr algn="ctr"/>
            <a:r>
              <a:rPr b="0" lang="en-US" sz="3600" spc="-1" strike="noStrike">
                <a:solidFill>
                  <a:srgbClr val="ff6600"/>
                </a:solidFill>
                <a:latin typeface="Arial"/>
              </a:rPr>
              <a:t>SERVICES</a:t>
            </a:r>
            <a:endParaRPr b="0" lang="en-US" sz="3600" spc="-1" strike="noStrike">
              <a:solidFill>
                <a:srgbClr val="ff6600"/>
              </a:solidFill>
              <a:latin typeface="Arial"/>
            </a:endParaRPr>
          </a:p>
        </p:txBody>
      </p:sp>
      <p:sp>
        <p:nvSpPr>
          <p:cNvPr id="192" name="TextShape 2"/>
          <p:cNvSpPr txBox="1"/>
          <p:nvPr/>
        </p:nvSpPr>
        <p:spPr>
          <a:xfrm>
            <a:off x="504000" y="822960"/>
            <a:ext cx="9071640" cy="6011640"/>
          </a:xfrm>
          <a:prstGeom prst="rect">
            <a:avLst/>
          </a:prstGeom>
          <a:noFill/>
          <a:ln>
            <a:noFill/>
          </a:ln>
        </p:spPr>
        <p:txBody>
          <a:bodyPr lIns="0" rIns="0" tIns="0" bIns="0">
            <a:normAutofit fontScale="45000"/>
          </a:bodyPr>
          <a:p>
            <a:pPr marL="432000" indent="-324000">
              <a:spcBef>
                <a:spcPts val="1414"/>
              </a:spcBef>
              <a:buClr>
                <a:srgbClr val="ff6600"/>
              </a:buClr>
              <a:buSzPct val="45000"/>
              <a:buFont typeface="Wingdings" charset="2"/>
              <a:buChar char=""/>
            </a:pPr>
            <a:r>
              <a:rPr b="0" lang="en-US" sz="3200" spc="-1" strike="noStrike">
                <a:latin typeface="Arial"/>
              </a:rPr>
              <a:t>AngularJS services are substitutable objects that are wired together using dependency injection (DI). You can use services to organize and share code across your app.</a:t>
            </a:r>
            <a:endParaRPr b="0" lang="en-US" sz="3200" spc="-1" strike="noStrike">
              <a:latin typeface="Arial"/>
            </a:endParaRPr>
          </a:p>
          <a:p>
            <a:pPr marL="432000" indent="-324000">
              <a:spcBef>
                <a:spcPts val="1414"/>
              </a:spcBef>
              <a:buClr>
                <a:srgbClr val="ff6600"/>
              </a:buClr>
              <a:buSzPct val="45000"/>
              <a:buFont typeface="Wingdings" charset="2"/>
              <a:buChar char=""/>
            </a:pPr>
            <a:r>
              <a:rPr b="0" lang="en-US" sz="3200" spc="-1" strike="noStrike">
                <a:latin typeface="Arial"/>
              </a:rPr>
              <a:t>AngularJS services are:</a:t>
            </a:r>
            <a:endParaRPr b="0" lang="en-US" sz="3200" spc="-1" strike="noStrike">
              <a:latin typeface="Arial"/>
            </a:endParaRPr>
          </a:p>
          <a:p>
            <a:pPr lvl="1" marL="864000" indent="-324000">
              <a:spcBef>
                <a:spcPts val="1134"/>
              </a:spcBef>
              <a:buClr>
                <a:srgbClr val="ff6600"/>
              </a:buClr>
              <a:buSzPct val="75000"/>
              <a:buFont typeface="Symbol" charset="2"/>
              <a:buChar char=""/>
            </a:pPr>
            <a:r>
              <a:rPr b="0" lang="en-US" sz="2800" spc="-1" strike="noStrike">
                <a:latin typeface="Arial"/>
              </a:rPr>
              <a:t>Lazily instantiated – AngularJS only instantiates a service when an application component depends on it.</a:t>
            </a:r>
            <a:endParaRPr b="0" lang="en-US" sz="2800" spc="-1" strike="noStrike">
              <a:latin typeface="Arial"/>
            </a:endParaRPr>
          </a:p>
          <a:p>
            <a:pPr lvl="1" marL="864000" indent="-324000">
              <a:spcBef>
                <a:spcPts val="1134"/>
              </a:spcBef>
              <a:buClr>
                <a:srgbClr val="ff6600"/>
              </a:buClr>
              <a:buSzPct val="75000"/>
              <a:buFont typeface="Symbol" charset="2"/>
              <a:buChar char=""/>
            </a:pPr>
            <a:r>
              <a:rPr b="0" lang="en-US" sz="2800" spc="-1" strike="noStrike">
                <a:latin typeface="Arial"/>
              </a:rPr>
              <a:t>Singletons – Each component dependent on a service gets a reference to the single instance generated by the service factory.</a:t>
            </a:r>
            <a:endParaRPr b="0" lang="en-US" sz="2800" spc="-1" strike="noStrike">
              <a:latin typeface="Arial"/>
            </a:endParaRPr>
          </a:p>
          <a:p>
            <a:pPr lvl="1" marL="864000" indent="-324000">
              <a:spcBef>
                <a:spcPts val="1134"/>
              </a:spcBef>
              <a:buClr>
                <a:srgbClr val="ff6600"/>
              </a:buClr>
              <a:buSzPct val="75000"/>
              <a:buFont typeface="Symbol" charset="2"/>
              <a:buChar char=""/>
            </a:pPr>
            <a:r>
              <a:rPr b="0" lang="en-US" sz="2800" spc="-1" strike="noStrike">
                <a:latin typeface="Arial"/>
              </a:rPr>
              <a:t>AngularJS offers several useful services (like $http), but for most applications you'll also want to create your own.</a:t>
            </a:r>
            <a:endParaRPr b="0" lang="en-US" sz="2800" spc="-1" strike="noStrike">
              <a:latin typeface="Arial"/>
            </a:endParaRPr>
          </a:p>
          <a:p>
            <a:pPr marL="432000" indent="-324000">
              <a:spcBef>
                <a:spcPts val="1414"/>
              </a:spcBef>
              <a:buClr>
                <a:srgbClr val="ff6600"/>
              </a:buClr>
              <a:buSzPct val="45000"/>
              <a:buFont typeface="Wingdings" charset="2"/>
              <a:buChar char=""/>
            </a:pPr>
            <a:r>
              <a:rPr b="0" lang="en-US" sz="3200" spc="-1" strike="noStrike">
                <a:latin typeface="Arial"/>
              </a:rPr>
              <a:t>Note: Like other core AngularJS identifiers, built-in services always start with $ (e.g. $http).</a:t>
            </a:r>
            <a:endParaRPr b="0" lang="en-US" sz="3200" spc="-1" strike="noStrike">
              <a:latin typeface="Arial"/>
            </a:endParaRPr>
          </a:p>
          <a:p>
            <a:pPr marL="432000" indent="-324000">
              <a:spcBef>
                <a:spcPts val="1414"/>
              </a:spcBef>
              <a:buClr>
                <a:srgbClr val="ff6600"/>
              </a:buClr>
              <a:buSzPct val="45000"/>
              <a:buFont typeface="Wingdings" charset="2"/>
              <a:buChar char=""/>
            </a:pPr>
            <a:r>
              <a:rPr b="0" lang="en-US" sz="3200" spc="-1" strike="noStrike">
                <a:latin typeface="Arial"/>
              </a:rPr>
              <a:t>To use an AngularJS service, you add it as a dependency for the component (controller, service, filter or directive) that depends on the service. AngularJS's dependency injection subsystem takes care of the rest. </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504000" y="301320"/>
            <a:ext cx="8208000" cy="745200"/>
          </a:xfrm>
          <a:prstGeom prst="rect">
            <a:avLst/>
          </a:prstGeom>
          <a:noFill/>
          <a:ln>
            <a:noFill/>
          </a:ln>
        </p:spPr>
        <p:txBody>
          <a:bodyPr lIns="0" rIns="0" tIns="0" bIns="0" anchor="ctr"/>
          <a:p>
            <a:pPr algn="ctr"/>
            <a:r>
              <a:rPr b="0" lang="en-US" sz="3600" spc="-1" strike="noStrike">
                <a:solidFill>
                  <a:srgbClr val="ff6600"/>
                </a:solidFill>
                <a:latin typeface="Arial"/>
              </a:rPr>
              <a:t>CREATING SERVICES</a:t>
            </a:r>
            <a:endParaRPr b="0" lang="en-US" sz="3600" spc="-1" strike="noStrike">
              <a:solidFill>
                <a:srgbClr val="ff6600"/>
              </a:solidFill>
              <a:latin typeface="Arial"/>
            </a:endParaRPr>
          </a:p>
        </p:txBody>
      </p:sp>
      <p:sp>
        <p:nvSpPr>
          <p:cNvPr id="194" name="TextShape 2"/>
          <p:cNvSpPr txBox="1"/>
          <p:nvPr/>
        </p:nvSpPr>
        <p:spPr>
          <a:xfrm>
            <a:off x="0" y="1046520"/>
            <a:ext cx="9875520" cy="5788080"/>
          </a:xfrm>
          <a:prstGeom prst="rect">
            <a:avLst/>
          </a:prstGeom>
          <a:noFill/>
          <a:ln>
            <a:noFill/>
          </a:ln>
        </p:spPr>
        <p:txBody>
          <a:bodyPr lIns="0" rIns="0" tIns="0" bIns="0">
            <a:normAutofit fontScale="47000"/>
          </a:bodyPr>
          <a:p>
            <a:pPr marL="432000" indent="-324000">
              <a:spcBef>
                <a:spcPts val="1414"/>
              </a:spcBef>
              <a:buClr>
                <a:srgbClr val="ff6600"/>
              </a:buClr>
              <a:buSzPct val="45000"/>
              <a:buFont typeface="Wingdings" charset="2"/>
              <a:buChar char=""/>
            </a:pPr>
            <a:r>
              <a:rPr b="0" lang="en-US" sz="3200" spc="-1" strike="noStrike">
                <a:latin typeface="Arial"/>
              </a:rPr>
              <a:t>Application developers are free to define their own services by registering the service's name and service factory function, with an AngularJS module.</a:t>
            </a:r>
            <a:endParaRPr b="0" lang="en-US" sz="3200" spc="-1" strike="noStrike">
              <a:latin typeface="Arial"/>
            </a:endParaRPr>
          </a:p>
          <a:p>
            <a:pPr marL="432000" indent="-324000">
              <a:spcBef>
                <a:spcPts val="1414"/>
              </a:spcBef>
              <a:buClr>
                <a:srgbClr val="ff6600"/>
              </a:buClr>
              <a:buSzPct val="45000"/>
              <a:buFont typeface="Wingdings" charset="2"/>
              <a:buChar char=""/>
            </a:pPr>
            <a:r>
              <a:rPr b="0" lang="en-US" sz="3200" spc="-1" strike="noStrike">
                <a:latin typeface="Arial"/>
              </a:rPr>
              <a:t>The service factory function generates the single object or function that represents the service to the rest of the application. </a:t>
            </a:r>
            <a:endParaRPr b="0" lang="en-US" sz="3200" spc="-1" strike="noStrike">
              <a:latin typeface="Arial"/>
            </a:endParaRPr>
          </a:p>
          <a:p>
            <a:pPr marL="432000" indent="-324000">
              <a:spcBef>
                <a:spcPts val="1414"/>
              </a:spcBef>
              <a:buClr>
                <a:srgbClr val="ff6600"/>
              </a:buClr>
              <a:buSzPct val="45000"/>
              <a:buFont typeface="Wingdings" charset="2"/>
              <a:buChar char=""/>
            </a:pPr>
            <a:r>
              <a:rPr b="0" lang="en-US" sz="3200" spc="-1" strike="noStrike">
                <a:latin typeface="Arial"/>
              </a:rPr>
              <a:t>The object or function returned by the service is injected into any component (controller, service, filter or directive) that specifies a dependency on the service.</a:t>
            </a:r>
            <a:endParaRPr b="0" lang="en-US" sz="3200" spc="-1" strike="noStrike">
              <a:latin typeface="Arial"/>
            </a:endParaRPr>
          </a:p>
          <a:p>
            <a:pPr marL="432000" indent="-324000">
              <a:spcBef>
                <a:spcPts val="1414"/>
              </a:spcBef>
              <a:buClr>
                <a:srgbClr val="ff6600"/>
              </a:buClr>
              <a:buSzPct val="45000"/>
              <a:buFont typeface="Wingdings" charset="2"/>
              <a:buChar char=""/>
            </a:pPr>
            <a:r>
              <a:rPr b="0" lang="en-US" sz="3200" spc="-1" strike="noStrike">
                <a:latin typeface="Arial"/>
              </a:rPr>
              <a:t>Services are registered to modules via the Module API. </a:t>
            </a:r>
            <a:endParaRPr b="0" lang="en-US" sz="3200" spc="-1" strike="noStrike">
              <a:latin typeface="Arial"/>
            </a:endParaRPr>
          </a:p>
          <a:p>
            <a:pPr marL="432000" indent="-324000">
              <a:spcBef>
                <a:spcPts val="1414"/>
              </a:spcBef>
              <a:buClr>
                <a:srgbClr val="ff6600"/>
              </a:buClr>
              <a:buSzPct val="45000"/>
              <a:buFont typeface="Wingdings" charset="2"/>
              <a:buChar char=""/>
            </a:pPr>
            <a:r>
              <a:rPr b="0" lang="en-US" sz="3200" spc="-1" strike="noStrike">
                <a:latin typeface="Arial"/>
              </a:rPr>
              <a:t>Dependencies</a:t>
            </a:r>
            <a:endParaRPr b="0" lang="en-US" sz="3200" spc="-1" strike="noStrike">
              <a:latin typeface="Arial"/>
            </a:endParaRPr>
          </a:p>
          <a:p>
            <a:pPr lvl="1" marL="864000" indent="-324000">
              <a:spcBef>
                <a:spcPts val="1134"/>
              </a:spcBef>
              <a:buClr>
                <a:srgbClr val="ff6600"/>
              </a:buClr>
              <a:buSzPct val="75000"/>
              <a:buFont typeface="Symbol" charset="2"/>
              <a:buChar char=""/>
            </a:pPr>
            <a:r>
              <a:rPr b="0" lang="en-US" sz="2800" spc="-1" strike="noStrike">
                <a:latin typeface="Arial"/>
              </a:rPr>
              <a:t>Services can have their own dependencies. Just like declaring dependencies in a controller, you declare dependencies by specifying them in the service's factory function signature.</a:t>
            </a:r>
            <a:endParaRPr b="0" lang="en-US" sz="2800" spc="-1" strike="noStrike">
              <a:latin typeface="Arial"/>
            </a:endParaRPr>
          </a:p>
          <a:p>
            <a:pPr marL="432000" indent="-324000">
              <a:spcBef>
                <a:spcPts val="1414"/>
              </a:spcBef>
              <a:buClr>
                <a:srgbClr val="ff6600"/>
              </a:buClr>
              <a:buSzPct val="45000"/>
              <a:buFont typeface="Wingdings" charset="2"/>
              <a:buChar char=""/>
            </a:pPr>
            <a:r>
              <a:rPr b="0" lang="en-US" sz="3200" spc="-1" strike="noStrike">
                <a:latin typeface="Arial"/>
              </a:rPr>
              <a:t>For more on dependencies, see the dependency injection docs.</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504000" y="301320"/>
            <a:ext cx="8208000" cy="745200"/>
          </a:xfrm>
          <a:prstGeom prst="rect">
            <a:avLst/>
          </a:prstGeom>
          <a:noFill/>
          <a:ln>
            <a:noFill/>
          </a:ln>
        </p:spPr>
        <p:txBody>
          <a:bodyPr lIns="0" rIns="0" tIns="0" bIns="0" anchor="ctr"/>
          <a:p>
            <a:pPr algn="ctr"/>
            <a:r>
              <a:rPr b="0" lang="en-US" sz="3600" spc="-1" strike="noStrike">
                <a:solidFill>
                  <a:srgbClr val="ff6600"/>
                </a:solidFill>
                <a:latin typeface="Arial"/>
              </a:rPr>
              <a:t>DEPENDENCY INJECTTION</a:t>
            </a:r>
            <a:endParaRPr b="0" lang="en-US" sz="3600" spc="-1" strike="noStrike">
              <a:solidFill>
                <a:srgbClr val="ff6600"/>
              </a:solidFill>
              <a:latin typeface="Arial"/>
            </a:endParaRPr>
          </a:p>
        </p:txBody>
      </p:sp>
      <p:sp>
        <p:nvSpPr>
          <p:cNvPr id="196" name="TextShape 2"/>
          <p:cNvSpPr txBox="1"/>
          <p:nvPr/>
        </p:nvSpPr>
        <p:spPr>
          <a:xfrm>
            <a:off x="504000" y="1046520"/>
            <a:ext cx="9071640" cy="5788080"/>
          </a:xfrm>
          <a:prstGeom prst="rect">
            <a:avLst/>
          </a:prstGeom>
          <a:noFill/>
          <a:ln>
            <a:noFill/>
          </a:ln>
        </p:spPr>
        <p:txBody>
          <a:bodyPr lIns="0" rIns="0" tIns="0" bIns="0">
            <a:normAutofit/>
          </a:bodyPr>
          <a:p>
            <a:pPr marL="432000" indent="-324000">
              <a:spcBef>
                <a:spcPts val="1414"/>
              </a:spcBef>
              <a:buClr>
                <a:srgbClr val="ff6600"/>
              </a:buClr>
              <a:buSzPct val="45000"/>
              <a:buFont typeface="Wingdings" charset="2"/>
              <a:buChar char=""/>
            </a:pPr>
            <a:r>
              <a:rPr b="0" lang="en-US" sz="3200" spc="-1" strike="noStrike">
                <a:latin typeface="Arial"/>
              </a:rPr>
              <a:t>Dependency Injection (DI) is a software design pattern that deals with how components get hold of their dependencies.</a:t>
            </a:r>
            <a:endParaRPr b="0" lang="en-US" sz="3200" spc="-1" strike="noStrike">
              <a:latin typeface="Arial"/>
            </a:endParaRPr>
          </a:p>
          <a:p>
            <a:pPr marL="432000" indent="-324000">
              <a:spcBef>
                <a:spcPts val="1414"/>
              </a:spcBef>
              <a:buClr>
                <a:srgbClr val="ff6600"/>
              </a:buClr>
              <a:buSzPct val="45000"/>
              <a:buFont typeface="Wingdings" charset="2"/>
              <a:buChar char=""/>
            </a:pPr>
            <a:r>
              <a:rPr b="0" lang="en-US" sz="3200" spc="-1" strike="noStrike">
                <a:latin typeface="Arial"/>
              </a:rPr>
              <a:t>The AngularJS injector subsystem is in charge of creating components, resolving their dependencies, and providing them to other components as requested.</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504000" y="301320"/>
            <a:ext cx="8208000" cy="745200"/>
          </a:xfrm>
          <a:prstGeom prst="rect">
            <a:avLst/>
          </a:prstGeom>
          <a:noFill/>
          <a:ln>
            <a:noFill/>
          </a:ln>
        </p:spPr>
        <p:txBody>
          <a:bodyPr lIns="0" rIns="0" tIns="0" bIns="0" anchor="ctr"/>
          <a:p>
            <a:pPr algn="ctr"/>
            <a:r>
              <a:rPr b="0" lang="en-US" sz="3600" spc="-1" strike="noStrike">
                <a:solidFill>
                  <a:srgbClr val="ff6600"/>
                </a:solidFill>
                <a:latin typeface="Arial"/>
              </a:rPr>
              <a:t>USING DEPENDENCY INJECTION</a:t>
            </a:r>
            <a:endParaRPr b="0" lang="en-US" sz="3600" spc="-1" strike="noStrike">
              <a:solidFill>
                <a:srgbClr val="ff6600"/>
              </a:solidFill>
              <a:latin typeface="Arial"/>
            </a:endParaRPr>
          </a:p>
        </p:txBody>
      </p:sp>
      <p:sp>
        <p:nvSpPr>
          <p:cNvPr id="198" name="TextShape 2"/>
          <p:cNvSpPr txBox="1"/>
          <p:nvPr/>
        </p:nvSpPr>
        <p:spPr>
          <a:xfrm>
            <a:off x="182880" y="1046520"/>
            <a:ext cx="9897120" cy="6451560"/>
          </a:xfrm>
          <a:prstGeom prst="rect">
            <a:avLst/>
          </a:prstGeom>
          <a:noFill/>
          <a:ln>
            <a:noFill/>
          </a:ln>
        </p:spPr>
        <p:txBody>
          <a:bodyPr lIns="0" rIns="0" tIns="0" bIns="0">
            <a:normAutofit fontScale="31000"/>
          </a:bodyPr>
          <a:p>
            <a:pPr marL="432000" indent="-324000">
              <a:spcBef>
                <a:spcPts val="1414"/>
              </a:spcBef>
              <a:buClr>
                <a:srgbClr val="ff6600"/>
              </a:buClr>
              <a:buSzPct val="45000"/>
              <a:buFont typeface="Wingdings" charset="2"/>
              <a:buChar char=""/>
            </a:pPr>
            <a:r>
              <a:rPr b="0" lang="en-US" sz="3200" spc="-1" strike="noStrike">
                <a:latin typeface="Arial"/>
              </a:rPr>
              <a:t>Dependency Injection is pervasive throughout AngularJS. You can use it when defining components or when providing run and config blocks for a module.</a:t>
            </a:r>
            <a:endParaRPr b="0" lang="en-US" sz="3200" spc="-1" strike="noStrike">
              <a:latin typeface="Arial"/>
            </a:endParaRPr>
          </a:p>
          <a:p>
            <a:pPr marL="432000" indent="-324000">
              <a:spcBef>
                <a:spcPts val="1414"/>
              </a:spcBef>
              <a:buClr>
                <a:srgbClr val="ff6600"/>
              </a:buClr>
              <a:buSzPct val="45000"/>
              <a:buFont typeface="Wingdings" charset="2"/>
              <a:buChar char=""/>
            </a:pPr>
            <a:r>
              <a:rPr b="0" lang="en-US" sz="3200" spc="-1" strike="noStrike">
                <a:latin typeface="Arial"/>
              </a:rPr>
              <a:t>Services, directives, filters, and animations are defined by an injectable factory method or constructor function, and can be injected with "services", "values", and "constants" as dependencies.</a:t>
            </a:r>
            <a:endParaRPr b="0" lang="en-US" sz="3200" spc="-1" strike="noStrike">
              <a:latin typeface="Arial"/>
            </a:endParaRPr>
          </a:p>
          <a:p>
            <a:pPr marL="432000" indent="-324000">
              <a:spcBef>
                <a:spcPts val="1414"/>
              </a:spcBef>
              <a:buClr>
                <a:srgbClr val="ff6600"/>
              </a:buClr>
              <a:buSzPct val="45000"/>
              <a:buFont typeface="Wingdings" charset="2"/>
              <a:buChar char=""/>
            </a:pPr>
            <a:r>
              <a:rPr b="0" lang="en-US" sz="3200" spc="-1" strike="noStrike">
                <a:latin typeface="Arial"/>
              </a:rPr>
              <a:t>Controllers are defined by a constructor function, which can be injected with any of the "service" and "value" as dependencies, but they can also be provided with "special dependencies". See Controllers below for a list of these special dependencies.</a:t>
            </a:r>
            <a:endParaRPr b="0" lang="en-US" sz="3200" spc="-1" strike="noStrike">
              <a:latin typeface="Arial"/>
            </a:endParaRPr>
          </a:p>
          <a:p>
            <a:pPr marL="432000" indent="-324000">
              <a:spcBef>
                <a:spcPts val="1414"/>
              </a:spcBef>
              <a:buClr>
                <a:srgbClr val="ff6600"/>
              </a:buClr>
              <a:buSzPct val="45000"/>
              <a:buFont typeface="Wingdings" charset="2"/>
              <a:buChar char=""/>
            </a:pPr>
            <a:r>
              <a:rPr b="0" lang="en-US" sz="3200" spc="-1" strike="noStrike">
                <a:latin typeface="Arial"/>
              </a:rPr>
              <a:t>The run method accepts a function, which can be injected with "services", "values" and, "constants" as dependencies. Note that you cannot inject "providers" into run blocks.</a:t>
            </a:r>
            <a:endParaRPr b="0" lang="en-US" sz="3200" spc="-1" strike="noStrike">
              <a:latin typeface="Arial"/>
            </a:endParaRPr>
          </a:p>
          <a:p>
            <a:pPr marL="432000" indent="-324000">
              <a:spcBef>
                <a:spcPts val="1414"/>
              </a:spcBef>
              <a:buClr>
                <a:srgbClr val="ff6600"/>
              </a:buClr>
              <a:buSzPct val="45000"/>
              <a:buFont typeface="Wingdings" charset="2"/>
              <a:buChar char=""/>
            </a:pPr>
            <a:r>
              <a:rPr b="0" lang="en-US" sz="3200" spc="-1" strike="noStrike">
                <a:latin typeface="Arial"/>
              </a:rPr>
              <a:t>The config method accepts a function, which can be injected with "providers" and "constants" as dependencies. Note that you cannot inject "services" or "values" into configuration.</a:t>
            </a:r>
            <a:endParaRPr b="0" lang="en-US" sz="3200" spc="-1" strike="noStrike">
              <a:latin typeface="Arial"/>
            </a:endParaRPr>
          </a:p>
          <a:p>
            <a:pPr marL="432000" indent="-324000">
              <a:spcBef>
                <a:spcPts val="1414"/>
              </a:spcBef>
              <a:buClr>
                <a:srgbClr val="ff6600"/>
              </a:buClr>
              <a:buSzPct val="45000"/>
              <a:buFont typeface="Wingdings" charset="2"/>
              <a:buChar char=""/>
            </a:pPr>
            <a:r>
              <a:rPr b="0" lang="en-US" sz="3200" spc="-1" strike="noStrike">
                <a:latin typeface="Arial"/>
              </a:rPr>
              <a:t>The provider method can only be injected with other "providers". However, only those that have been registered beforehand can be injected. This is different from services, where the order of registration does not matter.</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504000" y="301320"/>
            <a:ext cx="8208000" cy="745200"/>
          </a:xfrm>
          <a:prstGeom prst="rect">
            <a:avLst/>
          </a:prstGeom>
          <a:noFill/>
          <a:ln>
            <a:noFill/>
          </a:ln>
        </p:spPr>
        <p:txBody>
          <a:bodyPr lIns="0" rIns="0" tIns="0" bIns="0" anchor="ctr"/>
          <a:p>
            <a:pPr algn="ctr"/>
            <a:r>
              <a:rPr b="0" lang="en-US" sz="3600" spc="-1" strike="noStrike">
                <a:solidFill>
                  <a:srgbClr val="ff6600"/>
                </a:solidFill>
                <a:latin typeface="Arial"/>
              </a:rPr>
              <a:t>WHY DEPENDENCY INJECTION</a:t>
            </a:r>
            <a:endParaRPr b="0" lang="en-US" sz="3600" spc="-1" strike="noStrike">
              <a:solidFill>
                <a:srgbClr val="ff6600"/>
              </a:solidFill>
              <a:latin typeface="Arial"/>
            </a:endParaRPr>
          </a:p>
        </p:txBody>
      </p:sp>
      <p:sp>
        <p:nvSpPr>
          <p:cNvPr id="200" name="TextShape 2"/>
          <p:cNvSpPr txBox="1"/>
          <p:nvPr/>
        </p:nvSpPr>
        <p:spPr>
          <a:xfrm>
            <a:off x="504000" y="1046520"/>
            <a:ext cx="9071640" cy="5788080"/>
          </a:xfrm>
          <a:prstGeom prst="rect">
            <a:avLst/>
          </a:prstGeom>
          <a:noFill/>
          <a:ln>
            <a:noFill/>
          </a:ln>
        </p:spPr>
        <p:txBody>
          <a:bodyPr lIns="0" rIns="0" tIns="0" bIns="0">
            <a:normAutofit fontScale="45000"/>
          </a:bodyPr>
          <a:p>
            <a:pPr marL="432000" indent="-324000">
              <a:spcBef>
                <a:spcPts val="1414"/>
              </a:spcBef>
              <a:buClr>
                <a:srgbClr val="ff6600"/>
              </a:buClr>
              <a:buSzPct val="45000"/>
              <a:buFont typeface="Wingdings" charset="2"/>
              <a:buChar char=""/>
            </a:pPr>
            <a:r>
              <a:rPr b="0" lang="en-US" sz="3200" spc="-1" strike="noStrike">
                <a:latin typeface="Arial"/>
              </a:rPr>
              <a:t>There are only three ways a component (object or function) can get a hold of its dependencies:</a:t>
            </a:r>
            <a:endParaRPr b="0" lang="en-US" sz="3200" spc="-1" strike="noStrike">
              <a:latin typeface="Arial"/>
            </a:endParaRPr>
          </a:p>
          <a:p>
            <a:pPr lvl="1" marL="864000" indent="-324000">
              <a:spcBef>
                <a:spcPts val="1134"/>
              </a:spcBef>
              <a:buClr>
                <a:srgbClr val="ff6600"/>
              </a:buClr>
              <a:buSzPct val="75000"/>
              <a:buFont typeface="Symbol" charset="2"/>
              <a:buChar char=""/>
            </a:pPr>
            <a:r>
              <a:rPr b="0" lang="en-US" sz="2800" spc="-1" strike="noStrike">
                <a:latin typeface="Arial"/>
              </a:rPr>
              <a:t>The component can create the dependency, typically using the new operator.</a:t>
            </a:r>
            <a:endParaRPr b="0" lang="en-US" sz="2800" spc="-1" strike="noStrike">
              <a:latin typeface="Arial"/>
            </a:endParaRPr>
          </a:p>
          <a:p>
            <a:pPr lvl="1" marL="864000" indent="-324000">
              <a:spcBef>
                <a:spcPts val="1134"/>
              </a:spcBef>
              <a:buClr>
                <a:srgbClr val="ff6600"/>
              </a:buClr>
              <a:buSzPct val="75000"/>
              <a:buFont typeface="Symbol" charset="2"/>
              <a:buChar char=""/>
            </a:pPr>
            <a:r>
              <a:rPr b="0" lang="en-US" sz="2800" spc="-1" strike="noStrike">
                <a:latin typeface="Arial"/>
              </a:rPr>
              <a:t>The component can look up the dependency, by referring to a global variable.</a:t>
            </a:r>
            <a:endParaRPr b="0" lang="en-US" sz="2800" spc="-1" strike="noStrike">
              <a:latin typeface="Arial"/>
            </a:endParaRPr>
          </a:p>
          <a:p>
            <a:pPr lvl="1" marL="864000" indent="-324000">
              <a:spcBef>
                <a:spcPts val="1134"/>
              </a:spcBef>
              <a:buClr>
                <a:srgbClr val="ff6600"/>
              </a:buClr>
              <a:buSzPct val="75000"/>
              <a:buFont typeface="Symbol" charset="2"/>
              <a:buChar char=""/>
            </a:pPr>
            <a:r>
              <a:rPr b="0" lang="en-US" sz="2800" spc="-1" strike="noStrike">
                <a:latin typeface="Arial"/>
              </a:rPr>
              <a:t>The component can have the dependency passed to it where it is needed.</a:t>
            </a:r>
            <a:endParaRPr b="0" lang="en-US" sz="2800" spc="-1" strike="noStrike">
              <a:latin typeface="Arial"/>
            </a:endParaRPr>
          </a:p>
          <a:p>
            <a:pPr marL="432000" indent="-324000">
              <a:spcBef>
                <a:spcPts val="1414"/>
              </a:spcBef>
              <a:buClr>
                <a:srgbClr val="ff6600"/>
              </a:buClr>
              <a:buSzPct val="45000"/>
              <a:buFont typeface="Wingdings" charset="2"/>
              <a:buChar char=""/>
            </a:pPr>
            <a:r>
              <a:rPr b="0" lang="en-US" sz="3200" spc="-1" strike="noStrike">
                <a:latin typeface="Arial"/>
              </a:rPr>
              <a:t>The first two options of creating or looking up dependencies are not optimal because they hard code the dependency to the component. This makes it difficult, if not impossible, to modify the dependencies. This is especially problematic in tests, where it is often desirable to provide mock dependencies for test isolation.</a:t>
            </a:r>
            <a:endParaRPr b="0" lang="en-US" sz="3200" spc="-1" strike="noStrike">
              <a:latin typeface="Arial"/>
            </a:endParaRPr>
          </a:p>
          <a:p>
            <a:pPr marL="432000" indent="-324000">
              <a:spcBef>
                <a:spcPts val="1414"/>
              </a:spcBef>
              <a:buClr>
                <a:srgbClr val="ff6600"/>
              </a:buClr>
              <a:buSzPct val="45000"/>
              <a:buFont typeface="Wingdings" charset="2"/>
              <a:buChar char=""/>
            </a:pPr>
            <a:r>
              <a:rPr b="0" lang="en-US" sz="3200" spc="-1" strike="noStrike">
                <a:latin typeface="Arial"/>
              </a:rPr>
              <a:t>The third option is the most viable, since it removes the responsibility of locating the dependency from the component. The dependency is simply handed to the component.</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504000" y="301320"/>
            <a:ext cx="8208000" cy="745200"/>
          </a:xfrm>
          <a:prstGeom prst="rect">
            <a:avLst/>
          </a:prstGeom>
          <a:noFill/>
          <a:ln>
            <a:noFill/>
          </a:ln>
        </p:spPr>
        <p:txBody>
          <a:bodyPr lIns="0" rIns="0" tIns="0" bIns="0" anchor="ctr"/>
          <a:p>
            <a:pPr algn="ctr"/>
            <a:endParaRPr b="0" lang="en-US" sz="3600" spc="-1" strike="noStrike">
              <a:solidFill>
                <a:srgbClr val="ff6600"/>
              </a:solidFill>
              <a:latin typeface="Arial"/>
            </a:endParaRPr>
          </a:p>
        </p:txBody>
      </p:sp>
      <p:sp>
        <p:nvSpPr>
          <p:cNvPr id="202" name="TextShape 2"/>
          <p:cNvSpPr txBox="1"/>
          <p:nvPr/>
        </p:nvSpPr>
        <p:spPr>
          <a:xfrm>
            <a:off x="504000" y="1769040"/>
            <a:ext cx="9071640" cy="5065560"/>
          </a:xfrm>
          <a:prstGeom prst="rect">
            <a:avLst/>
          </a:prstGeom>
          <a:noFill/>
          <a:ln>
            <a:noFill/>
          </a:ln>
        </p:spPr>
        <p:txBody>
          <a:bodyPr lIns="0" rIns="0" tIns="0" bIns="0">
            <a:normAutofit/>
          </a:bodyPr>
          <a:p>
            <a:endParaRPr b="0" lang="en-US" sz="3200" spc="-1" strike="noStrike">
              <a:latin typeface="Arial"/>
            </a:endParaRPr>
          </a:p>
        </p:txBody>
      </p:sp>
      <p:pic>
        <p:nvPicPr>
          <p:cNvPr id="203" name="" descr=""/>
          <p:cNvPicPr/>
          <p:nvPr/>
        </p:nvPicPr>
        <p:blipFill>
          <a:blip r:embed="rId1"/>
          <a:stretch/>
        </p:blipFill>
        <p:spPr>
          <a:xfrm>
            <a:off x="4846320" y="2468880"/>
            <a:ext cx="4389120" cy="4206240"/>
          </a:xfrm>
          <a:prstGeom prst="rect">
            <a:avLst/>
          </a:prstGeom>
          <a:ln>
            <a:noFill/>
          </a:ln>
        </p:spPr>
      </p:pic>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504000" y="301320"/>
            <a:ext cx="8208000" cy="745200"/>
          </a:xfrm>
          <a:prstGeom prst="rect">
            <a:avLst/>
          </a:prstGeom>
          <a:noFill/>
          <a:ln>
            <a:noFill/>
          </a:ln>
        </p:spPr>
        <p:txBody>
          <a:bodyPr lIns="0" rIns="0" tIns="0" bIns="0" anchor="ctr"/>
          <a:p>
            <a:pPr algn="ctr"/>
            <a:r>
              <a:rPr b="0" lang="en-US" sz="3600" spc="-1" strike="noStrike">
                <a:solidFill>
                  <a:srgbClr val="ff6600"/>
                </a:solidFill>
                <a:latin typeface="Arial"/>
              </a:rPr>
              <a:t>DEPENDENCY INJECTION</a:t>
            </a:r>
            <a:endParaRPr b="0" lang="en-US" sz="3600" spc="-1" strike="noStrike">
              <a:solidFill>
                <a:srgbClr val="ff6600"/>
              </a:solidFill>
              <a:latin typeface="Arial"/>
            </a:endParaRPr>
          </a:p>
        </p:txBody>
      </p:sp>
      <p:sp>
        <p:nvSpPr>
          <p:cNvPr id="205" name="TextShape 2"/>
          <p:cNvSpPr txBox="1"/>
          <p:nvPr/>
        </p:nvSpPr>
        <p:spPr>
          <a:xfrm>
            <a:off x="182880" y="914400"/>
            <a:ext cx="9692640" cy="6766560"/>
          </a:xfrm>
          <a:prstGeom prst="rect">
            <a:avLst/>
          </a:prstGeom>
          <a:noFill/>
          <a:ln>
            <a:noFill/>
          </a:ln>
        </p:spPr>
        <p:txBody>
          <a:bodyPr lIns="0" rIns="0" tIns="0" bIns="0">
            <a:normAutofit fontScale="34000"/>
          </a:bodyPr>
          <a:p>
            <a:pPr marL="432000" indent="-324000">
              <a:spcBef>
                <a:spcPts val="1414"/>
              </a:spcBef>
              <a:buClr>
                <a:srgbClr val="ff6600"/>
              </a:buClr>
              <a:buSzPct val="45000"/>
              <a:buFont typeface="Wingdings" charset="2"/>
              <a:buChar char=""/>
            </a:pPr>
            <a:r>
              <a:rPr b="0" lang="en-US" sz="3200" spc="-1" strike="noStrike">
                <a:latin typeface="Arial"/>
              </a:rPr>
              <a:t>Dependency Injection is pervasive throughout AngularJS. You can use it when defining components or when providing run and config blocks for a module.</a:t>
            </a:r>
            <a:endParaRPr b="0" lang="en-US" sz="3200" spc="-1" strike="noStrike">
              <a:latin typeface="Arial"/>
            </a:endParaRPr>
          </a:p>
          <a:p>
            <a:pPr marL="432000" indent="-324000">
              <a:spcBef>
                <a:spcPts val="1414"/>
              </a:spcBef>
              <a:buClr>
                <a:srgbClr val="ff6600"/>
              </a:buClr>
              <a:buSzPct val="45000"/>
              <a:buFont typeface="Wingdings" charset="2"/>
              <a:buChar char=""/>
            </a:pPr>
            <a:r>
              <a:rPr b="0" lang="en-US" sz="3200" spc="-1" strike="noStrike">
                <a:latin typeface="Arial"/>
              </a:rPr>
              <a:t>Services, directives, filters, and animations are defined by an injectable factory method or constructor function, and can be injected with "services", "values", and "constants" as dependencies.</a:t>
            </a:r>
            <a:endParaRPr b="0" lang="en-US" sz="3200" spc="-1" strike="noStrike">
              <a:latin typeface="Arial"/>
            </a:endParaRPr>
          </a:p>
          <a:p>
            <a:pPr marL="432000" indent="-324000">
              <a:spcBef>
                <a:spcPts val="1414"/>
              </a:spcBef>
              <a:buClr>
                <a:srgbClr val="ff6600"/>
              </a:buClr>
              <a:buSzPct val="45000"/>
              <a:buFont typeface="Wingdings" charset="2"/>
              <a:buChar char=""/>
            </a:pPr>
            <a:r>
              <a:rPr b="0" lang="en-US" sz="3200" spc="-1" strike="noStrike">
                <a:latin typeface="Arial"/>
              </a:rPr>
              <a:t>Controllers are defined by a constructor function, which can be injected with any of the "service" and "value" as dependencies, but they can also be provided with "special dependencies". See Controllers below for a list of these special dependencies.</a:t>
            </a:r>
            <a:endParaRPr b="0" lang="en-US" sz="3200" spc="-1" strike="noStrike">
              <a:latin typeface="Arial"/>
            </a:endParaRPr>
          </a:p>
          <a:p>
            <a:pPr marL="432000" indent="-324000">
              <a:spcBef>
                <a:spcPts val="1414"/>
              </a:spcBef>
              <a:buClr>
                <a:srgbClr val="ff6600"/>
              </a:buClr>
              <a:buSzPct val="45000"/>
              <a:buFont typeface="Wingdings" charset="2"/>
              <a:buChar char=""/>
            </a:pPr>
            <a:r>
              <a:rPr b="0" lang="en-US" sz="3200" spc="-1" strike="noStrike">
                <a:latin typeface="Arial"/>
              </a:rPr>
              <a:t>The run method accepts a function, which can be injected with "services", "values" and, "constants" as dependencies. Note that you cannot inject "providers" into run blocks.</a:t>
            </a:r>
            <a:endParaRPr b="0" lang="en-US" sz="3200" spc="-1" strike="noStrike">
              <a:latin typeface="Arial"/>
            </a:endParaRPr>
          </a:p>
          <a:p>
            <a:pPr marL="432000" indent="-324000">
              <a:spcBef>
                <a:spcPts val="1414"/>
              </a:spcBef>
              <a:buClr>
                <a:srgbClr val="ff6600"/>
              </a:buClr>
              <a:buSzPct val="45000"/>
              <a:buFont typeface="Wingdings" charset="2"/>
              <a:buChar char=""/>
            </a:pPr>
            <a:r>
              <a:rPr b="0" lang="en-US" sz="3200" spc="-1" strike="noStrike">
                <a:latin typeface="Arial"/>
              </a:rPr>
              <a:t>The config method accepts a function, which can be injected with "providers" and "constants" as dependencies. Note that you cannot inject "services" or "values" into configuration.</a:t>
            </a:r>
            <a:endParaRPr b="0" lang="en-US" sz="3200" spc="-1" strike="noStrike">
              <a:latin typeface="Arial"/>
            </a:endParaRPr>
          </a:p>
          <a:p>
            <a:pPr marL="432000" indent="-324000">
              <a:spcBef>
                <a:spcPts val="1414"/>
              </a:spcBef>
              <a:buClr>
                <a:srgbClr val="ff6600"/>
              </a:buClr>
              <a:buSzPct val="45000"/>
              <a:buFont typeface="Wingdings" charset="2"/>
              <a:buChar char=""/>
            </a:pPr>
            <a:r>
              <a:rPr b="0" lang="en-US" sz="3200" spc="-1" strike="noStrike">
                <a:latin typeface="Arial"/>
              </a:rPr>
              <a:t>The provider method can only be injected with other "providers". However, only those that have been registered beforehand can be injected. This is different from services, where the order of registration does not matter.</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504000" y="301320"/>
            <a:ext cx="8208000" cy="745200"/>
          </a:xfrm>
          <a:prstGeom prst="rect">
            <a:avLst/>
          </a:prstGeom>
          <a:noFill/>
          <a:ln>
            <a:noFill/>
          </a:ln>
        </p:spPr>
        <p:txBody>
          <a:bodyPr lIns="0" rIns="0" tIns="0" bIns="0" anchor="ctr"/>
          <a:p>
            <a:pPr algn="ctr"/>
            <a:r>
              <a:rPr b="0" lang="en-US" sz="3600" spc="-1" strike="noStrike">
                <a:solidFill>
                  <a:srgbClr val="ff6600"/>
                </a:solidFill>
                <a:latin typeface="Arial"/>
              </a:rPr>
              <a:t>What is AngularJS</a:t>
            </a:r>
            <a:endParaRPr b="0" lang="en-US" sz="3600" spc="-1" strike="noStrike">
              <a:solidFill>
                <a:srgbClr val="ff6600"/>
              </a:solidFill>
              <a:latin typeface="Arial"/>
            </a:endParaRPr>
          </a:p>
        </p:txBody>
      </p:sp>
      <p:sp>
        <p:nvSpPr>
          <p:cNvPr id="172" name="TextShape 2"/>
          <p:cNvSpPr txBox="1"/>
          <p:nvPr/>
        </p:nvSpPr>
        <p:spPr>
          <a:xfrm>
            <a:off x="504000" y="1769040"/>
            <a:ext cx="9071640" cy="5065560"/>
          </a:xfrm>
          <a:prstGeom prst="rect">
            <a:avLst/>
          </a:prstGeom>
          <a:noFill/>
          <a:ln>
            <a:noFill/>
          </a:ln>
        </p:spPr>
        <p:txBody>
          <a:bodyPr lIns="0" rIns="0" tIns="0" bIns="0">
            <a:normAutofit/>
          </a:bodyPr>
          <a:p>
            <a:pPr marL="432000" indent="-324000">
              <a:spcBef>
                <a:spcPts val="1414"/>
              </a:spcBef>
              <a:buClr>
                <a:srgbClr val="ff6600"/>
              </a:buClr>
              <a:buSzPct val="45000"/>
              <a:buFont typeface="Wingdings" charset="2"/>
              <a:buChar char=""/>
            </a:pPr>
            <a:r>
              <a:rPr b="0" lang="en-US" sz="3200" spc="-1" strike="noStrike">
                <a:latin typeface="Arial"/>
              </a:rPr>
              <a:t>Is a client side JavaScript MVC framework to developdynamic web applications</a:t>
            </a:r>
            <a:endParaRPr b="0" lang="en-US" sz="3200" spc="-1" strike="noStrike">
              <a:latin typeface="Arial"/>
            </a:endParaRPr>
          </a:p>
          <a:p>
            <a:pPr marL="432000" indent="-324000">
              <a:spcBef>
                <a:spcPts val="1414"/>
              </a:spcBef>
              <a:buClr>
                <a:srgbClr val="ff6600"/>
              </a:buClr>
              <a:buSzPct val="45000"/>
              <a:buFont typeface="Wingdings" charset="2"/>
              <a:buChar char=""/>
            </a:pPr>
            <a:r>
              <a:rPr b="0" lang="en-US" sz="3200" spc="-1" strike="noStrike">
                <a:latin typeface="Arial"/>
              </a:rPr>
              <a:t>It is a one core library</a:t>
            </a:r>
            <a:endParaRPr b="0" lang="en-US" sz="3200" spc="-1" strike="noStrike">
              <a:latin typeface="Arial"/>
            </a:endParaRPr>
          </a:p>
          <a:p>
            <a:pPr marL="432000" indent="-324000">
              <a:spcBef>
                <a:spcPts val="1414"/>
              </a:spcBef>
              <a:buClr>
                <a:srgbClr val="ff6600"/>
              </a:buClr>
              <a:buSzPct val="45000"/>
              <a:buFont typeface="Wingdings" charset="2"/>
              <a:buChar char=""/>
            </a:pPr>
            <a:r>
              <a:rPr b="0" lang="en-US" sz="3200" spc="-1" strike="noStrike">
                <a:latin typeface="Arial"/>
              </a:rPr>
              <a:t>It is a full-featured SPA framework</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504000" y="301320"/>
            <a:ext cx="8208000" cy="745200"/>
          </a:xfrm>
          <a:prstGeom prst="rect">
            <a:avLst/>
          </a:prstGeom>
          <a:noFill/>
          <a:ln>
            <a:noFill/>
          </a:ln>
        </p:spPr>
        <p:txBody>
          <a:bodyPr lIns="0" rIns="0" tIns="0" bIns="0" anchor="ctr"/>
          <a:p>
            <a:pPr algn="ctr"/>
            <a:r>
              <a:rPr b="0" lang="en-US" sz="3600" spc="-1" strike="noStrike">
                <a:solidFill>
                  <a:srgbClr val="ff6600"/>
                </a:solidFill>
                <a:latin typeface="Arial"/>
              </a:rPr>
              <a:t>Features of AngularJS</a:t>
            </a:r>
            <a:endParaRPr b="0" lang="en-US" sz="3600" spc="-1" strike="noStrike">
              <a:solidFill>
                <a:srgbClr val="ff6600"/>
              </a:solidFill>
              <a:latin typeface="Arial"/>
            </a:endParaRPr>
          </a:p>
        </p:txBody>
      </p:sp>
      <p:sp>
        <p:nvSpPr>
          <p:cNvPr id="174" name="TextShape 2"/>
          <p:cNvSpPr txBox="1"/>
          <p:nvPr/>
        </p:nvSpPr>
        <p:spPr>
          <a:xfrm>
            <a:off x="504000" y="1769040"/>
            <a:ext cx="9071640" cy="5065560"/>
          </a:xfrm>
          <a:prstGeom prst="rect">
            <a:avLst/>
          </a:prstGeom>
          <a:noFill/>
          <a:ln>
            <a:noFill/>
          </a:ln>
        </p:spPr>
        <p:txBody>
          <a:bodyPr lIns="0" rIns="0" tIns="0" bIns="0">
            <a:normAutofit fontScale="97000"/>
          </a:bodyPr>
          <a:p>
            <a:pPr marL="432000" indent="-324000">
              <a:lnSpc>
                <a:spcPct val="100000"/>
              </a:lnSpc>
              <a:buClr>
                <a:srgbClr val="ff6600"/>
              </a:buClr>
              <a:buSzPct val="45000"/>
              <a:buFont typeface="Wingdings" charset="2"/>
              <a:buChar char=""/>
            </a:pPr>
            <a:r>
              <a:rPr b="0" lang="en-US" sz="3200" spc="-1" strike="noStrike">
                <a:solidFill>
                  <a:srgbClr val="000000"/>
                </a:solidFill>
                <a:latin typeface="Calibri"/>
              </a:rPr>
              <a:t>Two-way Data Binding – with full support for  templates.</a:t>
            </a:r>
            <a:endParaRPr b="0" lang="en-US" sz="3200" spc="-1" strike="noStrike">
              <a:latin typeface="Arial"/>
            </a:endParaRPr>
          </a:p>
          <a:p>
            <a:pPr marL="432000" indent="-324000">
              <a:lnSpc>
                <a:spcPct val="100000"/>
              </a:lnSpc>
              <a:buClr>
                <a:srgbClr val="ff6600"/>
              </a:buClr>
              <a:buSzPct val="45000"/>
              <a:buFont typeface="Wingdings" charset="2"/>
              <a:buChar char=""/>
            </a:pPr>
            <a:r>
              <a:rPr b="0" lang="en-US" sz="3200" spc="-1" strike="noStrike">
                <a:solidFill>
                  <a:srgbClr val="000000"/>
                </a:solidFill>
                <a:latin typeface="Calibri"/>
              </a:rPr>
              <a:t>Directives – Extend HTML</a:t>
            </a:r>
            <a:endParaRPr b="0" lang="en-US" sz="3200" spc="-1" strike="noStrike">
              <a:latin typeface="Arial"/>
            </a:endParaRPr>
          </a:p>
          <a:p>
            <a:pPr marL="432000" indent="-324000">
              <a:lnSpc>
                <a:spcPct val="100000"/>
              </a:lnSpc>
              <a:buClr>
                <a:srgbClr val="ff6600"/>
              </a:buClr>
              <a:buSzPct val="45000"/>
              <a:buFont typeface="Wingdings" charset="2"/>
              <a:buChar char=""/>
            </a:pPr>
            <a:r>
              <a:rPr b="0" lang="en-US" sz="3200" spc="-1" strike="noStrike">
                <a:solidFill>
                  <a:srgbClr val="000000"/>
                </a:solidFill>
                <a:latin typeface="Calibri"/>
              </a:rPr>
              <a:t>MVC</a:t>
            </a:r>
            <a:endParaRPr b="0" lang="en-US" sz="3200" spc="-1" strike="noStrike">
              <a:latin typeface="Arial"/>
            </a:endParaRPr>
          </a:p>
          <a:p>
            <a:pPr marL="432000" indent="-324000">
              <a:lnSpc>
                <a:spcPct val="100000"/>
              </a:lnSpc>
              <a:buClr>
                <a:srgbClr val="ff6600"/>
              </a:buClr>
              <a:buSzPct val="45000"/>
              <a:buFont typeface="Wingdings" charset="2"/>
              <a:buChar char=""/>
            </a:pPr>
            <a:r>
              <a:rPr b="0" lang="en-US" sz="3200" spc="-1" strike="noStrike">
                <a:solidFill>
                  <a:srgbClr val="000000"/>
                </a:solidFill>
                <a:latin typeface="Calibri"/>
              </a:rPr>
              <a:t>Dependency Injection</a:t>
            </a:r>
            <a:endParaRPr b="0" lang="en-US" sz="3200" spc="-1" strike="noStrike">
              <a:latin typeface="Arial"/>
            </a:endParaRPr>
          </a:p>
          <a:p>
            <a:pPr marL="432000" indent="-324000">
              <a:lnSpc>
                <a:spcPct val="100000"/>
              </a:lnSpc>
              <a:buClr>
                <a:srgbClr val="ff6600"/>
              </a:buClr>
              <a:buSzPct val="45000"/>
              <a:buFont typeface="Wingdings" charset="2"/>
              <a:buChar char=""/>
            </a:pPr>
            <a:r>
              <a:rPr b="0" lang="en-US" sz="3200" spc="-1" strike="noStrike">
                <a:solidFill>
                  <a:srgbClr val="000000"/>
                </a:solidFill>
                <a:latin typeface="Calibri"/>
              </a:rPr>
              <a:t>Testing </a:t>
            </a:r>
            <a:endParaRPr b="0" lang="en-US" sz="3200" spc="-1" strike="noStrike">
              <a:latin typeface="Arial"/>
            </a:endParaRPr>
          </a:p>
          <a:p>
            <a:pPr marL="432000" indent="-324000">
              <a:lnSpc>
                <a:spcPct val="100000"/>
              </a:lnSpc>
              <a:buClr>
                <a:srgbClr val="ff6600"/>
              </a:buClr>
              <a:buSzPct val="45000"/>
              <a:buFont typeface="Wingdings" charset="2"/>
              <a:buChar char=""/>
            </a:pPr>
            <a:r>
              <a:rPr b="0" lang="en-US" sz="3200" spc="-1" strike="noStrike">
                <a:solidFill>
                  <a:srgbClr val="000000"/>
                </a:solidFill>
                <a:latin typeface="Calibri"/>
              </a:rPr>
              <a:t>Deep Linking (Map URL to route Definition) </a:t>
            </a:r>
            <a:endParaRPr b="0" lang="en-US" sz="3200" spc="-1" strike="noStrike">
              <a:latin typeface="Arial"/>
            </a:endParaRPr>
          </a:p>
          <a:p>
            <a:pPr marL="432000" indent="-324000">
              <a:lnSpc>
                <a:spcPct val="100000"/>
              </a:lnSpc>
              <a:buClr>
                <a:srgbClr val="ff6600"/>
              </a:buClr>
              <a:buSzPct val="45000"/>
              <a:buFont typeface="Wingdings" charset="2"/>
              <a:buChar char=""/>
            </a:pPr>
            <a:r>
              <a:rPr b="0" lang="en-US" sz="3200" spc="-1" strike="noStrike">
                <a:solidFill>
                  <a:srgbClr val="000000"/>
                </a:solidFill>
                <a:latin typeface="Calibri"/>
              </a:rPr>
              <a:t>Server-Side Communication</a:t>
            </a:r>
            <a:endParaRPr b="0" lang="en-US" sz="3200" spc="-1" strike="noStrike">
              <a:latin typeface="Arial"/>
            </a:endParaRPr>
          </a:p>
          <a:p>
            <a:pPr marL="432000" indent="-324000">
              <a:spcBef>
                <a:spcPts val="1414"/>
              </a:spcBef>
              <a:buClr>
                <a:srgbClr val="ff6600"/>
              </a:buClr>
              <a:buSzPct val="45000"/>
              <a:buFont typeface="Wingdings" charset="2"/>
              <a:buChar char=""/>
            </a:pPr>
            <a:r>
              <a:rPr b="0" lang="en-US" sz="3200" spc="-1" strike="noStrike">
                <a:solidFill>
                  <a:srgbClr val="000000"/>
                </a:solidFill>
                <a:latin typeface="Arial"/>
              </a:rPr>
              <a:t>Model-View-Controller Concept</a:t>
            </a:r>
            <a:endParaRPr b="0" lang="en-US" sz="3200" spc="-1" strike="noStrike">
              <a:latin typeface="Arial"/>
            </a:endParaRPr>
          </a:p>
          <a:p>
            <a:pPr marL="432000" indent="-324000">
              <a:spcBef>
                <a:spcPts val="1414"/>
              </a:spcBef>
              <a:buClr>
                <a:srgbClr val="ff6600"/>
              </a:buClr>
              <a:buSzPct val="45000"/>
              <a:buFont typeface="Wingdings" charset="2"/>
              <a:buChar char=""/>
            </a:pPr>
            <a:r>
              <a:rPr b="0" lang="en-US" sz="3200" spc="-1" strike="noStrike">
                <a:solidFill>
                  <a:srgbClr val="000000"/>
                </a:solidFill>
                <a:latin typeface="Arial"/>
              </a:rPr>
              <a:t>Routing f the views</a:t>
            </a:r>
            <a:endParaRPr b="0" lang="en-US" sz="3200" spc="-1" strike="noStrike">
              <a:latin typeface="Arial"/>
            </a:endParaRPr>
          </a:p>
          <a:p>
            <a:pPr marL="432000" indent="-324000">
              <a:spcBef>
                <a:spcPts val="1414"/>
              </a:spcBef>
              <a:buClr>
                <a:srgbClr val="ff6600"/>
              </a:buClr>
              <a:buSzPct val="45000"/>
              <a:buFont typeface="Wingdings" charset="2"/>
              <a:buChar char=""/>
            </a:pPr>
            <a:r>
              <a:rPr b="0" lang="en-US" sz="3200" spc="-1" strike="noStrike">
                <a:solidFill>
                  <a:srgbClr val="000000"/>
                </a:solidFill>
                <a:latin typeface="Arial"/>
              </a:rPr>
              <a:t>DOM manipulation jQLite is built-in</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504000" y="301320"/>
            <a:ext cx="8208000" cy="745200"/>
          </a:xfrm>
          <a:prstGeom prst="rect">
            <a:avLst/>
          </a:prstGeom>
          <a:noFill/>
          <a:ln>
            <a:noFill/>
          </a:ln>
        </p:spPr>
        <p:txBody>
          <a:bodyPr lIns="0" rIns="0" tIns="0" bIns="0" anchor="ctr"/>
          <a:p>
            <a:pPr algn="ctr"/>
            <a:r>
              <a:rPr b="0" lang="en-US" sz="3600" spc="-1" strike="noStrike">
                <a:solidFill>
                  <a:srgbClr val="ff6600"/>
                </a:solidFill>
                <a:latin typeface="Arial"/>
              </a:rPr>
              <a:t>What are Directives</a:t>
            </a:r>
            <a:endParaRPr b="0" lang="en-US" sz="3600" spc="-1" strike="noStrike">
              <a:solidFill>
                <a:srgbClr val="ff6600"/>
              </a:solidFill>
              <a:latin typeface="Arial"/>
            </a:endParaRPr>
          </a:p>
        </p:txBody>
      </p:sp>
      <p:sp>
        <p:nvSpPr>
          <p:cNvPr id="176" name="TextShape 2"/>
          <p:cNvSpPr txBox="1"/>
          <p:nvPr/>
        </p:nvSpPr>
        <p:spPr>
          <a:xfrm>
            <a:off x="504000" y="1769040"/>
            <a:ext cx="9071640" cy="5065560"/>
          </a:xfrm>
          <a:prstGeom prst="rect">
            <a:avLst/>
          </a:prstGeom>
          <a:noFill/>
          <a:ln>
            <a:noFill/>
          </a:ln>
        </p:spPr>
        <p:txBody>
          <a:bodyPr lIns="0" rIns="0" tIns="0" bIns="0">
            <a:normAutofit/>
          </a:bodyPr>
          <a:p>
            <a:pPr marL="432000" indent="-324000">
              <a:spcBef>
                <a:spcPts val="1414"/>
              </a:spcBef>
              <a:buClr>
                <a:srgbClr val="ff6600"/>
              </a:buClr>
              <a:buSzPct val="45000"/>
              <a:buFont typeface="Wingdings" charset="2"/>
              <a:buChar char=""/>
            </a:pPr>
            <a:r>
              <a:rPr b="0" lang="en-US" sz="3200" spc="-1" strike="noStrike">
                <a:latin typeface="Arial"/>
              </a:rPr>
              <a:t>Directives are markers on a DOM element (such as an attribute, element name, comment or CSS class) that tell AngularJS's HTML compiler ($compile) to attach a specified behavior to that DOM element (e.g. via event listeners), or even to transform the DOM element and its children.</a:t>
            </a:r>
            <a:endParaRPr b="0" lang="en-US" sz="3200" spc="-1" strike="noStrike">
              <a:latin typeface="Arial"/>
            </a:endParaRPr>
          </a:p>
          <a:p>
            <a:pPr marL="432000" indent="-324000">
              <a:spcBef>
                <a:spcPts val="1414"/>
              </a:spcBef>
              <a:buClr>
                <a:srgbClr val="ff6600"/>
              </a:buClr>
              <a:buSzPct val="45000"/>
              <a:buFont typeface="Wingdings" charset="2"/>
              <a:buChar char=""/>
            </a:pPr>
            <a:r>
              <a:rPr b="0" lang="en-US" sz="3200" spc="-1" strike="noStrike">
                <a:latin typeface="Arial"/>
              </a:rPr>
              <a:t>AngularJS comes with a set of these directives built-n like ngBind, ngApp, ngModel, ngClass etc</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504000" y="301320"/>
            <a:ext cx="8208000" cy="745200"/>
          </a:xfrm>
          <a:prstGeom prst="rect">
            <a:avLst/>
          </a:prstGeom>
          <a:noFill/>
          <a:ln>
            <a:noFill/>
          </a:ln>
        </p:spPr>
        <p:txBody>
          <a:bodyPr lIns="0" rIns="0" tIns="0" bIns="0" anchor="ctr"/>
          <a:p>
            <a:pPr algn="ctr"/>
            <a:r>
              <a:rPr b="0" lang="en-US" sz="3600" spc="-1" strike="noStrike">
                <a:solidFill>
                  <a:srgbClr val="ff6600"/>
                </a:solidFill>
                <a:latin typeface="Arial"/>
              </a:rPr>
              <a:t>MVVM(Model View ViewModel)</a:t>
            </a:r>
            <a:endParaRPr b="0" lang="en-US" sz="3600" spc="-1" strike="noStrike">
              <a:solidFill>
                <a:srgbClr val="ff6600"/>
              </a:solidFill>
              <a:latin typeface="Arial"/>
            </a:endParaRPr>
          </a:p>
        </p:txBody>
      </p:sp>
      <p:pic>
        <p:nvPicPr>
          <p:cNvPr id="178" name="" descr=""/>
          <p:cNvPicPr/>
          <p:nvPr/>
        </p:nvPicPr>
        <p:blipFill>
          <a:blip r:embed="rId1"/>
          <a:stretch/>
        </p:blipFill>
        <p:spPr>
          <a:xfrm>
            <a:off x="503640" y="3635640"/>
            <a:ext cx="4426920" cy="1331640"/>
          </a:xfrm>
          <a:prstGeom prst="rect">
            <a:avLst/>
          </a:prstGeom>
          <a:ln>
            <a:noFill/>
          </a:ln>
        </p:spPr>
      </p:pic>
      <p:sp>
        <p:nvSpPr>
          <p:cNvPr id="179" name="TextShape 2"/>
          <p:cNvSpPr txBox="1"/>
          <p:nvPr/>
        </p:nvSpPr>
        <p:spPr>
          <a:xfrm>
            <a:off x="4663440" y="1046520"/>
            <a:ext cx="5416560" cy="5788080"/>
          </a:xfrm>
          <a:prstGeom prst="rect">
            <a:avLst/>
          </a:prstGeom>
          <a:noFill/>
          <a:ln>
            <a:noFill/>
          </a:ln>
        </p:spPr>
        <p:txBody>
          <a:bodyPr lIns="0" rIns="0" tIns="0" bIns="0">
            <a:normAutofit fontScale="64000"/>
          </a:bodyPr>
          <a:p>
            <a:pPr marL="432000" indent="-324000">
              <a:spcBef>
                <a:spcPts val="1414"/>
              </a:spcBef>
              <a:buClr>
                <a:srgbClr val="ff6600"/>
              </a:buClr>
              <a:buSzPct val="45000"/>
              <a:buFont typeface="Wingdings" charset="2"/>
              <a:buChar char=""/>
            </a:pPr>
            <a:r>
              <a:rPr b="0" lang="en-US" sz="3200" spc="-1" strike="noStrike">
                <a:latin typeface="Arial"/>
              </a:rPr>
              <a:t>Model</a:t>
            </a:r>
            <a:endParaRPr b="0" lang="en-US" sz="3200" spc="-1" strike="noStrike">
              <a:latin typeface="Arial"/>
            </a:endParaRPr>
          </a:p>
          <a:p>
            <a:pPr lvl="1" marL="864000" indent="-324000">
              <a:spcBef>
                <a:spcPts val="1134"/>
              </a:spcBef>
              <a:buClr>
                <a:srgbClr val="ff6600"/>
              </a:buClr>
              <a:buSzPct val="75000"/>
              <a:buFont typeface="Symbol" charset="2"/>
              <a:buChar char=""/>
            </a:pPr>
            <a:r>
              <a:rPr b="0" lang="en-US" sz="2800" spc="-1" strike="noStrike">
                <a:latin typeface="Arial"/>
              </a:rPr>
              <a:t>The model is the source of data, or data itself.</a:t>
            </a:r>
            <a:endParaRPr b="0" lang="en-US" sz="2800" spc="-1" strike="noStrike">
              <a:latin typeface="Arial"/>
            </a:endParaRPr>
          </a:p>
          <a:p>
            <a:pPr marL="432000" indent="-324000">
              <a:spcBef>
                <a:spcPts val="1414"/>
              </a:spcBef>
              <a:buClr>
                <a:srgbClr val="ff6600"/>
              </a:buClr>
              <a:buSzPct val="45000"/>
              <a:buFont typeface="Wingdings" charset="2"/>
              <a:buChar char=""/>
            </a:pPr>
            <a:r>
              <a:rPr b="0" lang="en-US" sz="3200" spc="-1" strike="noStrike">
                <a:latin typeface="Arial"/>
              </a:rPr>
              <a:t>View</a:t>
            </a:r>
            <a:endParaRPr b="0" lang="en-US" sz="3200" spc="-1" strike="noStrike">
              <a:latin typeface="Arial"/>
            </a:endParaRPr>
          </a:p>
          <a:p>
            <a:pPr lvl="1" marL="864000" indent="-324000">
              <a:spcBef>
                <a:spcPts val="1134"/>
              </a:spcBef>
              <a:buClr>
                <a:srgbClr val="ff6600"/>
              </a:buClr>
              <a:buSzPct val="75000"/>
              <a:buFont typeface="Symbol" charset="2"/>
              <a:buChar char=""/>
            </a:pPr>
            <a:r>
              <a:rPr b="0" lang="en-US" sz="2800" spc="-1" strike="noStrike">
                <a:latin typeface="Arial"/>
              </a:rPr>
              <a:t>The view is what the user sees and interacts with, in this case, the dynamic view respresented by Angular on the web page</a:t>
            </a:r>
            <a:endParaRPr b="0" lang="en-US" sz="2800" spc="-1" strike="noStrike">
              <a:latin typeface="Arial"/>
            </a:endParaRPr>
          </a:p>
          <a:p>
            <a:pPr marL="432000" indent="-324000">
              <a:spcBef>
                <a:spcPts val="1414"/>
              </a:spcBef>
              <a:buClr>
                <a:srgbClr val="ff6600"/>
              </a:buClr>
              <a:buSzPct val="45000"/>
              <a:buFont typeface="Wingdings" charset="2"/>
              <a:buChar char=""/>
            </a:pPr>
            <a:r>
              <a:rPr b="0" lang="en-US" sz="3200" spc="-1" strike="noStrike">
                <a:latin typeface="Arial"/>
              </a:rPr>
              <a:t>View Model</a:t>
            </a:r>
            <a:endParaRPr b="0" lang="en-US" sz="3200" spc="-1" strike="noStrike">
              <a:latin typeface="Arial"/>
            </a:endParaRPr>
          </a:p>
          <a:p>
            <a:pPr lvl="1" marL="864000" indent="-324000">
              <a:spcBef>
                <a:spcPts val="1134"/>
              </a:spcBef>
              <a:buClr>
                <a:srgbClr val="ff6600"/>
              </a:buClr>
              <a:buSzPct val="75000"/>
              <a:buFont typeface="Symbol" charset="2"/>
              <a:buChar char=""/>
            </a:pPr>
            <a:r>
              <a:rPr b="0" lang="en-US" sz="2800" spc="-1" strike="noStrike">
                <a:latin typeface="Arial"/>
              </a:rPr>
              <a:t>The view model binds the data from the model to the view and vice versa. In angular it is encapsulated by the scope variable which is decorated by a function called a Controller</a:t>
            </a:r>
            <a:endParaRPr b="0" lang="en-US" sz="2800" spc="-1" strike="noStrike">
              <a:latin typeface="Arial"/>
            </a:endParaRPr>
          </a:p>
          <a:p>
            <a:pPr marL="432000" indent="-324000">
              <a:spcBef>
                <a:spcPts val="1414"/>
              </a:spcBef>
              <a:buClr>
                <a:srgbClr val="ff6600"/>
              </a:buClr>
              <a:buSzPct val="45000"/>
              <a:buFont typeface="Wingdings" charset="2"/>
              <a:buChar char=""/>
            </a:pPr>
            <a:r>
              <a:rPr b="0" lang="en-US" sz="3200" spc="-1" strike="noStrike">
                <a:latin typeface="Arial"/>
              </a:rPr>
              <a:t> </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504000" y="301320"/>
            <a:ext cx="8208000" cy="745200"/>
          </a:xfrm>
          <a:prstGeom prst="rect">
            <a:avLst/>
          </a:prstGeom>
          <a:noFill/>
          <a:ln>
            <a:noFill/>
          </a:ln>
        </p:spPr>
        <p:txBody>
          <a:bodyPr lIns="0" rIns="0" tIns="0" bIns="0" anchor="ctr"/>
          <a:p>
            <a:pPr algn="ctr"/>
            <a:r>
              <a:rPr b="0" lang="en-US" sz="3600" spc="-1" strike="noStrike">
                <a:solidFill>
                  <a:srgbClr val="ff6600"/>
                </a:solidFill>
                <a:latin typeface="Arial"/>
              </a:rPr>
              <a:t>Data Binding</a:t>
            </a:r>
            <a:endParaRPr b="0" lang="en-US" sz="3600" spc="-1" strike="noStrike">
              <a:solidFill>
                <a:srgbClr val="ff6600"/>
              </a:solidFill>
              <a:latin typeface="Arial"/>
            </a:endParaRPr>
          </a:p>
        </p:txBody>
      </p:sp>
      <p:sp>
        <p:nvSpPr>
          <p:cNvPr id="181" name="TextShape 2"/>
          <p:cNvSpPr txBox="1"/>
          <p:nvPr/>
        </p:nvSpPr>
        <p:spPr>
          <a:xfrm>
            <a:off x="182880" y="1069920"/>
            <a:ext cx="9784080" cy="5970960"/>
          </a:xfrm>
          <a:prstGeom prst="rect">
            <a:avLst/>
          </a:prstGeom>
          <a:noFill/>
          <a:ln>
            <a:noFill/>
          </a:ln>
        </p:spPr>
        <p:txBody>
          <a:bodyPr lIns="0" rIns="0" tIns="0" bIns="0">
            <a:normAutofit/>
          </a:bodyPr>
          <a:p>
            <a:pPr marL="432000" indent="-324000">
              <a:spcBef>
                <a:spcPts val="1414"/>
              </a:spcBef>
              <a:buClr>
                <a:srgbClr val="ff6600"/>
              </a:buClr>
              <a:buSzPct val="45000"/>
              <a:buFont typeface="Wingdings" charset="2"/>
              <a:buChar char=""/>
            </a:pPr>
            <a:r>
              <a:rPr b="0" lang="en-US" sz="2600" spc="-1" strike="noStrike">
                <a:latin typeface="Arial"/>
              </a:rPr>
              <a:t> </a:t>
            </a:r>
            <a:r>
              <a:rPr b="0" lang="en-US" sz="2600" spc="-1" strike="noStrike">
                <a:latin typeface="Arial"/>
              </a:rPr>
              <a:t>is the automatic synchronization of data between the model and view components. </a:t>
            </a:r>
            <a:endParaRPr b="0" lang="en-US" sz="2600" spc="-1" strike="noStrike">
              <a:latin typeface="Arial"/>
            </a:endParaRPr>
          </a:p>
          <a:p>
            <a:pPr marL="432000" indent="-324000">
              <a:spcBef>
                <a:spcPts val="1414"/>
              </a:spcBef>
              <a:buClr>
                <a:srgbClr val="ff6600"/>
              </a:buClr>
              <a:buSzPct val="45000"/>
              <a:buFont typeface="Wingdings" charset="2"/>
              <a:buChar char=""/>
            </a:pPr>
            <a:r>
              <a:rPr b="0" lang="en-US" sz="2600" spc="-1" strike="noStrike">
                <a:latin typeface="Arial"/>
              </a:rPr>
              <a:t>AngularJS  lets you treat the model as the single-source-of-truth in your application. </a:t>
            </a:r>
            <a:endParaRPr b="0" lang="en-US" sz="2600" spc="-1" strike="noStrike">
              <a:latin typeface="Arial"/>
            </a:endParaRPr>
          </a:p>
          <a:p>
            <a:pPr marL="432000" indent="-324000">
              <a:spcBef>
                <a:spcPts val="1414"/>
              </a:spcBef>
              <a:buClr>
                <a:srgbClr val="ff6600"/>
              </a:buClr>
              <a:buSzPct val="45000"/>
              <a:buFont typeface="Wingdings" charset="2"/>
              <a:buChar char=""/>
            </a:pPr>
            <a:r>
              <a:rPr b="0" lang="en-US" sz="2600" spc="-1" strike="noStrike">
                <a:latin typeface="Arial"/>
              </a:rPr>
              <a:t>The view is a projection of the model at all times. When the model changes, the view reflects the change, and vi</a:t>
            </a:r>
            <a:r>
              <a:rPr b="0" lang="en-US" sz="3200" spc="-1" strike="noStrike">
                <a:latin typeface="Arial"/>
              </a:rPr>
              <a:t>ce versa.</a:t>
            </a:r>
            <a:endParaRPr b="0" lang="en-US" sz="3200" spc="-1" strike="noStrike">
              <a:latin typeface="Arial"/>
            </a:endParaRPr>
          </a:p>
          <a:p>
            <a:pPr marL="432000" indent="-324000">
              <a:spcBef>
                <a:spcPts val="1414"/>
              </a:spcBef>
              <a:buClr>
                <a:srgbClr val="ff6600"/>
              </a:buClr>
              <a:buSzPct val="45000"/>
              <a:buFont typeface="Wingdings" charset="2"/>
              <a:buChar char=""/>
            </a:pPr>
            <a:r>
              <a:rPr b="0" lang="en-US" sz="3200" spc="-1" strike="noStrike">
                <a:latin typeface="Arial"/>
              </a:rPr>
              <a:t> </a:t>
            </a:r>
            <a:endParaRPr b="0" lang="en-US" sz="3200" spc="-1" strike="noStrike">
              <a:latin typeface="Arial"/>
            </a:endParaRPr>
          </a:p>
        </p:txBody>
      </p:sp>
      <p:pic>
        <p:nvPicPr>
          <p:cNvPr id="182" name="" descr=""/>
          <p:cNvPicPr/>
          <p:nvPr/>
        </p:nvPicPr>
        <p:blipFill>
          <a:blip r:embed="rId1"/>
          <a:stretch/>
        </p:blipFill>
        <p:spPr>
          <a:xfrm>
            <a:off x="5974560" y="4023360"/>
            <a:ext cx="3809520" cy="2761920"/>
          </a:xfrm>
          <a:prstGeom prst="rect">
            <a:avLst/>
          </a:prstGeom>
          <a:ln>
            <a:noFill/>
          </a:ln>
        </p:spPr>
      </p:pic>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640080" y="77760"/>
            <a:ext cx="8208000" cy="745200"/>
          </a:xfrm>
          <a:prstGeom prst="rect">
            <a:avLst/>
          </a:prstGeom>
          <a:noFill/>
          <a:ln>
            <a:noFill/>
          </a:ln>
        </p:spPr>
        <p:txBody>
          <a:bodyPr lIns="0" rIns="0" tIns="0" bIns="0" anchor="ctr"/>
          <a:p>
            <a:pPr algn="ctr"/>
            <a:r>
              <a:rPr b="0" lang="en-US" sz="3600" spc="-1" strike="noStrike">
                <a:solidFill>
                  <a:srgbClr val="ff6600"/>
                </a:solidFill>
                <a:latin typeface="Arial"/>
              </a:rPr>
              <a:t>Controllers</a:t>
            </a:r>
            <a:endParaRPr b="0" lang="en-US" sz="3600" spc="-1" strike="noStrike">
              <a:solidFill>
                <a:srgbClr val="ff6600"/>
              </a:solidFill>
              <a:latin typeface="Arial"/>
            </a:endParaRPr>
          </a:p>
        </p:txBody>
      </p:sp>
      <p:sp>
        <p:nvSpPr>
          <p:cNvPr id="184" name="TextShape 2"/>
          <p:cNvSpPr txBox="1"/>
          <p:nvPr/>
        </p:nvSpPr>
        <p:spPr>
          <a:xfrm>
            <a:off x="0" y="457200"/>
            <a:ext cx="10080000" cy="6949440"/>
          </a:xfrm>
          <a:prstGeom prst="rect">
            <a:avLst/>
          </a:prstGeom>
          <a:noFill/>
          <a:ln>
            <a:noFill/>
          </a:ln>
        </p:spPr>
        <p:txBody>
          <a:bodyPr lIns="0" rIns="0" tIns="0" bIns="0">
            <a:normAutofit fontScale="21000"/>
          </a:bodyPr>
          <a:p>
            <a:pPr marL="432000" indent="-324000">
              <a:spcBef>
                <a:spcPts val="1414"/>
              </a:spcBef>
              <a:buClr>
                <a:srgbClr val="ff6600"/>
              </a:buClr>
              <a:buSzPct val="45000"/>
              <a:buFont typeface="Wingdings" charset="2"/>
              <a:buChar char=""/>
            </a:pPr>
            <a:r>
              <a:rPr b="0" lang="en-US" sz="3200" spc="-1" strike="noStrike">
                <a:latin typeface="Arial"/>
              </a:rPr>
              <a:t>Controllers are a JavaScript Constructor Function. As their name implies, their primary purpose is to control; in this case, control the view model contained within the Angular Scope.</a:t>
            </a:r>
            <a:endParaRPr b="0" lang="en-US" sz="3200" spc="-1" strike="noStrike">
              <a:latin typeface="Arial"/>
            </a:endParaRPr>
          </a:p>
          <a:p>
            <a:pPr marL="432000" indent="-324000">
              <a:spcBef>
                <a:spcPts val="1414"/>
              </a:spcBef>
              <a:buClr>
                <a:srgbClr val="ff6600"/>
              </a:buClr>
              <a:buSzPct val="45000"/>
              <a:buFont typeface="Wingdings" charset="2"/>
              <a:buChar char=""/>
            </a:pPr>
            <a:r>
              <a:rPr b="0" lang="en-US" sz="3200" spc="-1" strike="noStrike">
                <a:latin typeface="Arial"/>
              </a:rPr>
              <a:t>Controllers are used to:</a:t>
            </a:r>
            <a:endParaRPr b="0" lang="en-US" sz="3200" spc="-1" strike="noStrike">
              <a:latin typeface="Arial"/>
            </a:endParaRPr>
          </a:p>
          <a:p>
            <a:pPr lvl="1" marL="864000" indent="-324000">
              <a:spcBef>
                <a:spcPts val="1134"/>
              </a:spcBef>
              <a:buClr>
                <a:srgbClr val="ff6600"/>
              </a:buClr>
              <a:buSzPct val="75000"/>
              <a:buFont typeface="Symbol" charset="2"/>
              <a:buChar char=""/>
            </a:pPr>
            <a:r>
              <a:rPr b="0" lang="en-US" sz="2800" spc="-1" strike="noStrike">
                <a:latin typeface="Arial"/>
              </a:rPr>
              <a:t>Set the initial state of Scope variables, which are then made available for the View to consume and interact with</a:t>
            </a:r>
            <a:endParaRPr b="0" lang="en-US" sz="2800" spc="-1" strike="noStrike">
              <a:latin typeface="Arial"/>
            </a:endParaRPr>
          </a:p>
          <a:p>
            <a:pPr lvl="1" marL="864000" indent="-324000">
              <a:spcBef>
                <a:spcPts val="1134"/>
              </a:spcBef>
              <a:buClr>
                <a:srgbClr val="ff6600"/>
              </a:buClr>
              <a:buSzPct val="75000"/>
              <a:buFont typeface="Symbol" charset="2"/>
              <a:buChar char=""/>
            </a:pPr>
            <a:r>
              <a:rPr b="0" lang="en-US" sz="2800" spc="-1" strike="noStrike">
                <a:latin typeface="Arial"/>
              </a:rPr>
              <a:t>Add behavior to the Scope by two-way binding variables and declaring Scope functions</a:t>
            </a:r>
            <a:endParaRPr b="0" lang="en-US" sz="2800" spc="-1" strike="noStrike">
              <a:latin typeface="Arial"/>
            </a:endParaRPr>
          </a:p>
          <a:p>
            <a:pPr lvl="1" marL="864000" indent="-324000">
              <a:spcBef>
                <a:spcPts val="1134"/>
              </a:spcBef>
              <a:buClr>
                <a:srgbClr val="ff6600"/>
              </a:buClr>
              <a:buSzPct val="75000"/>
              <a:buFont typeface="Symbol" charset="2"/>
              <a:buChar char=""/>
            </a:pPr>
            <a:r>
              <a:rPr b="0" lang="en-US" sz="2800" spc="-1" strike="noStrike">
                <a:latin typeface="Arial"/>
              </a:rPr>
              <a:t>Set up communications to and from the view and Model objects such as Services, brought in through Dependency Injection</a:t>
            </a:r>
            <a:endParaRPr b="0" lang="en-US" sz="2800" spc="-1" strike="noStrike">
              <a:latin typeface="Arial"/>
            </a:endParaRPr>
          </a:p>
          <a:p>
            <a:pPr marL="432000" indent="-324000">
              <a:spcBef>
                <a:spcPts val="1414"/>
              </a:spcBef>
              <a:buClr>
                <a:srgbClr val="ff6600"/>
              </a:buClr>
              <a:buSzPct val="45000"/>
              <a:buFont typeface="Wingdings" charset="2"/>
              <a:buChar char=""/>
            </a:pPr>
            <a:r>
              <a:rPr b="0" lang="en-US" sz="3200" spc="-1" strike="noStrike">
                <a:latin typeface="Arial"/>
              </a:rPr>
              <a:t>Angular invokes the controller with a $scope object. Any objects (or primitives) assigned to the scope become model properties. The role of controllers in Angular is to expose data to our view via $scope, and to add functions to $scope that contain business logic that enhances view behavior.</a:t>
            </a:r>
            <a:endParaRPr b="0" lang="en-US" sz="3200" spc="-1" strike="noStrike">
              <a:latin typeface="Arial"/>
            </a:endParaRPr>
          </a:p>
          <a:p>
            <a:pPr marL="432000" indent="-324000">
              <a:spcBef>
                <a:spcPts val="1414"/>
              </a:spcBef>
              <a:buClr>
                <a:srgbClr val="ff6600"/>
              </a:buClr>
              <a:buSzPct val="45000"/>
              <a:buFont typeface="Wingdings" charset="2"/>
              <a:buChar char=""/>
            </a:pPr>
            <a:r>
              <a:rPr b="0" lang="en-US" sz="3200" spc="-1" strike="noStrike">
                <a:latin typeface="Arial"/>
              </a:rPr>
              <a:t>For example, you may have a variable that determines whether a DOM element, (say a button), is visible to the user. You declare that variable JavaScript (in the controller code) using the scope object as $scope.showLDBtn = true. Because you've declared it this way in the controller, the view (the HTML) that is associated with that controller can simply reference the variable: &lt;button ng-show="showLDBtn == true"&gt;Load Data&lt;/button&gt;. The ng-show property checks the value of showLDBtn and sets the visibility of the button accordingly. As the value of showLDBtn changes in JavaScript--say in response to some event--the button will be shown or hidden simply by changing the showLDBtn property to true or false.</a:t>
            </a:r>
            <a:endParaRPr b="0" lang="en-US" sz="3200" spc="-1" strike="noStrike">
              <a:latin typeface="Arial"/>
            </a:endParaRPr>
          </a:p>
          <a:p>
            <a:pPr marL="432000" indent="-324000">
              <a:spcBef>
                <a:spcPts val="1414"/>
              </a:spcBef>
              <a:buClr>
                <a:srgbClr val="ff6600"/>
              </a:buClr>
              <a:buSzPct val="45000"/>
              <a:buFont typeface="Wingdings" charset="2"/>
              <a:buChar char=""/>
            </a:pPr>
            <a:r>
              <a:rPr b="0" lang="en-US" sz="3200" spc="-1" strike="noStrike">
                <a:latin typeface="Arial"/>
              </a:rPr>
              <a:t>A controller should contain only the business logic needed for a single view; presentation logic should remain within views and directives. Note that the most efficient way to use controllers is by encapsulating work that doesn't belong to controllers into services, and then using these services in controllers via dependency injection (DI)</a:t>
            </a:r>
            <a:endParaRPr b="0" lang="en-US" sz="3200" spc="-1" strike="noStrike">
              <a:latin typeface="Arial"/>
            </a:endParaRPr>
          </a:p>
          <a:p>
            <a:pPr marL="432000" indent="-324000">
              <a:spcBef>
                <a:spcPts val="1414"/>
              </a:spcBef>
              <a:buClr>
                <a:srgbClr val="ff6600"/>
              </a:buClr>
              <a:buSzPct val="45000"/>
              <a:buFont typeface="Wingdings" charset="2"/>
              <a:buChar char=""/>
            </a:pP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504000" y="301320"/>
            <a:ext cx="8208000" cy="745200"/>
          </a:xfrm>
          <a:prstGeom prst="rect">
            <a:avLst/>
          </a:prstGeom>
          <a:noFill/>
          <a:ln>
            <a:noFill/>
          </a:ln>
        </p:spPr>
        <p:txBody>
          <a:bodyPr lIns="0" rIns="0" tIns="0" bIns="0" anchor="ctr"/>
          <a:p>
            <a:pPr algn="ctr"/>
            <a:r>
              <a:rPr b="0" lang="en-US" sz="3600" spc="-1" strike="noStrike">
                <a:solidFill>
                  <a:srgbClr val="ff6600"/>
                </a:solidFill>
                <a:latin typeface="Arial"/>
              </a:rPr>
              <a:t>Scope</a:t>
            </a:r>
            <a:endParaRPr b="0" lang="en-US" sz="3600" spc="-1" strike="noStrike">
              <a:solidFill>
                <a:srgbClr val="ff6600"/>
              </a:solidFill>
              <a:latin typeface="Arial"/>
            </a:endParaRPr>
          </a:p>
        </p:txBody>
      </p:sp>
      <p:sp>
        <p:nvSpPr>
          <p:cNvPr id="186" name="TextShape 2"/>
          <p:cNvSpPr txBox="1"/>
          <p:nvPr/>
        </p:nvSpPr>
        <p:spPr>
          <a:xfrm>
            <a:off x="504000" y="1769040"/>
            <a:ext cx="9071640" cy="5065560"/>
          </a:xfrm>
          <a:prstGeom prst="rect">
            <a:avLst/>
          </a:prstGeom>
          <a:noFill/>
          <a:ln>
            <a:noFill/>
          </a:ln>
        </p:spPr>
        <p:txBody>
          <a:bodyPr lIns="0" rIns="0" tIns="0" bIns="0">
            <a:normAutofit fontScale="97000"/>
          </a:bodyPr>
          <a:p>
            <a:pPr marL="432000" indent="-324000">
              <a:spcBef>
                <a:spcPts val="1414"/>
              </a:spcBef>
              <a:buClr>
                <a:srgbClr val="ff6600"/>
              </a:buClr>
              <a:buSzPct val="45000"/>
              <a:buFont typeface="Wingdings" charset="2"/>
              <a:buChar char=""/>
            </a:pPr>
            <a:r>
              <a:rPr b="0" lang="en-US" sz="3200" spc="-1" strike="noStrike">
                <a:latin typeface="Arial"/>
              </a:rPr>
              <a:t>The glue between the View and the Controller is something called the Scope, </a:t>
            </a:r>
            <a:endParaRPr b="0" lang="en-US" sz="3200" spc="-1" strike="noStrike">
              <a:latin typeface="Arial"/>
            </a:endParaRPr>
          </a:p>
          <a:p>
            <a:pPr marL="432000" indent="-324000">
              <a:spcBef>
                <a:spcPts val="1414"/>
              </a:spcBef>
              <a:buClr>
                <a:srgbClr val="ff6600"/>
              </a:buClr>
              <a:buSzPct val="45000"/>
              <a:buFont typeface="Wingdings" charset="2"/>
              <a:buChar char=""/>
            </a:pPr>
            <a:r>
              <a:rPr b="0" lang="en-US" sz="3200" spc="-1" strike="noStrike">
                <a:latin typeface="Arial"/>
              </a:rPr>
              <a:t>The $scope object is used to make the model available to the view. It is also referred to as the view model.</a:t>
            </a:r>
            <a:endParaRPr b="0" lang="en-US" sz="3200" spc="-1" strike="noStrike">
              <a:latin typeface="Arial"/>
            </a:endParaRPr>
          </a:p>
          <a:p>
            <a:pPr marL="432000" indent="-324000">
              <a:spcBef>
                <a:spcPts val="1414"/>
              </a:spcBef>
              <a:buClr>
                <a:srgbClr val="ff6600"/>
              </a:buClr>
              <a:buSzPct val="45000"/>
              <a:buFont typeface="Wingdings" charset="2"/>
              <a:buChar char=""/>
            </a:pPr>
            <a:r>
              <a:rPr b="0" lang="en-US" sz="3200" spc="-1" strike="noStrike">
                <a:latin typeface="Arial"/>
              </a:rPr>
              <a:t>Essentially, if you want a variable to be able to be used or influenced by the view, you assign it as a subproperty to the Scope.</a:t>
            </a:r>
            <a:endParaRPr b="0" lang="en-US" sz="3200" spc="-1" strike="noStrike">
              <a:latin typeface="Arial"/>
            </a:endParaRPr>
          </a:p>
          <a:p>
            <a:pPr marL="432000" indent="-324000">
              <a:spcBef>
                <a:spcPts val="1414"/>
              </a:spcBef>
              <a:buClr>
                <a:srgbClr val="ff6600"/>
              </a:buClr>
              <a:buSzPct val="45000"/>
              <a:buFont typeface="Wingdings" charset="2"/>
              <a:buChar char=""/>
            </a:pPr>
            <a:r>
              <a:rPr b="0" lang="en-US" sz="3200" spc="-1" strike="noStrike">
                <a:latin typeface="Arial"/>
              </a:rPr>
              <a:t>As discussed prior, the scope is defined and controlled by Controllers.</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504000" y="301320"/>
            <a:ext cx="8208000" cy="745200"/>
          </a:xfrm>
          <a:prstGeom prst="rect">
            <a:avLst/>
          </a:prstGeom>
          <a:noFill/>
          <a:ln>
            <a:noFill/>
          </a:ln>
        </p:spPr>
        <p:txBody>
          <a:bodyPr lIns="0" rIns="0" tIns="0" bIns="0" anchor="ctr"/>
          <a:p>
            <a:pPr algn="ctr"/>
            <a:r>
              <a:rPr b="0" lang="en-US" sz="3600" spc="-1" strike="noStrike">
                <a:solidFill>
                  <a:srgbClr val="ff6600"/>
                </a:solidFill>
                <a:latin typeface="Arial"/>
              </a:rPr>
              <a:t>Scope Properties</a:t>
            </a:r>
            <a:endParaRPr b="0" lang="en-US" sz="3600" spc="-1" strike="noStrike">
              <a:solidFill>
                <a:srgbClr val="ff6600"/>
              </a:solidFill>
              <a:latin typeface="Arial"/>
            </a:endParaRPr>
          </a:p>
        </p:txBody>
      </p:sp>
      <p:sp>
        <p:nvSpPr>
          <p:cNvPr id="188" name="TextShape 2"/>
          <p:cNvSpPr txBox="1"/>
          <p:nvPr/>
        </p:nvSpPr>
        <p:spPr>
          <a:xfrm>
            <a:off x="504000" y="1769040"/>
            <a:ext cx="9071640" cy="5065560"/>
          </a:xfrm>
          <a:prstGeom prst="rect">
            <a:avLst/>
          </a:prstGeom>
          <a:noFill/>
          <a:ln>
            <a:noFill/>
          </a:ln>
        </p:spPr>
        <p:txBody>
          <a:bodyPr lIns="0" rIns="0" tIns="0" bIns="0">
            <a:normAutofit fontScale="42000"/>
          </a:bodyPr>
          <a:p>
            <a:pPr marL="432000" indent="-324000">
              <a:spcBef>
                <a:spcPts val="1414"/>
              </a:spcBef>
              <a:buClr>
                <a:srgbClr val="ff6600"/>
              </a:buClr>
              <a:buSzPct val="45000"/>
              <a:buFont typeface="Wingdings" charset="2"/>
              <a:buChar char=""/>
            </a:pPr>
            <a:r>
              <a:rPr b="0" lang="en-US" sz="3200" spc="-1" strike="noStrike">
                <a:latin typeface="Arial"/>
              </a:rPr>
              <a:t> </a:t>
            </a:r>
            <a:r>
              <a:rPr b="0" lang="en-US" sz="3200" spc="-1" strike="noStrike">
                <a:latin typeface="Arial"/>
              </a:rPr>
              <a:t>The $scope variable allows you to tell your HTML that there is a value in your controller that needs to be displayed in the HTML.</a:t>
            </a:r>
            <a:endParaRPr b="0" lang="en-US" sz="3200" spc="-1" strike="noStrike">
              <a:latin typeface="Arial"/>
            </a:endParaRPr>
          </a:p>
          <a:p>
            <a:pPr marL="432000" indent="-324000">
              <a:spcBef>
                <a:spcPts val="1414"/>
              </a:spcBef>
              <a:buClr>
                <a:srgbClr val="ff6600"/>
              </a:buClr>
              <a:buSzPct val="45000"/>
              <a:buFont typeface="Wingdings" charset="2"/>
              <a:buChar char=""/>
            </a:pPr>
            <a:r>
              <a:rPr b="0" lang="en-US" sz="3200" spc="-1" strike="noStrike">
                <a:latin typeface="Arial"/>
              </a:rPr>
              <a:t>Angular will keep up on $scope variables and update them as they change. </a:t>
            </a:r>
            <a:endParaRPr b="0" lang="en-US" sz="3200" spc="-1" strike="noStrike">
              <a:latin typeface="Arial"/>
            </a:endParaRPr>
          </a:p>
          <a:p>
            <a:pPr lvl="1" marL="864000" indent="-324000">
              <a:spcBef>
                <a:spcPts val="1134"/>
              </a:spcBef>
              <a:buClr>
                <a:srgbClr val="ff6600"/>
              </a:buClr>
              <a:buSzPct val="75000"/>
              <a:buFont typeface="Symbol" charset="2"/>
              <a:buChar char=""/>
            </a:pPr>
            <a:r>
              <a:rPr b="0" lang="en-US" sz="2800" spc="-1" strike="noStrike">
                <a:latin typeface="Arial"/>
              </a:rPr>
              <a:t>This is the fundamental difference between Angular and standard JavaScript programming, as you are setting up code for your view to keep up with the logic and maintain the values itself, rather than having to change the view yourself as values change.</a:t>
            </a:r>
            <a:endParaRPr b="0" lang="en-US" sz="2800" spc="-1" strike="noStrike">
              <a:latin typeface="Arial"/>
            </a:endParaRPr>
          </a:p>
          <a:p>
            <a:pPr lvl="1" marL="864000" indent="-324000">
              <a:spcBef>
                <a:spcPts val="1134"/>
              </a:spcBef>
              <a:buClr>
                <a:srgbClr val="ff6600"/>
              </a:buClr>
              <a:buSzPct val="75000"/>
              <a:buFont typeface="Symbol" charset="2"/>
              <a:buChar char=""/>
            </a:pPr>
            <a:r>
              <a:rPr b="0" lang="en-US" sz="2800" spc="-1" strike="noStrike">
                <a:latin typeface="Arial"/>
              </a:rPr>
              <a:t>To Declare a Scope Function</a:t>
            </a:r>
            <a:endParaRPr b="0" lang="en-US" sz="2800" spc="-1" strike="noStrike">
              <a:latin typeface="Arial"/>
            </a:endParaRPr>
          </a:p>
          <a:p>
            <a:pPr lvl="1" marL="864000" indent="-324000">
              <a:spcBef>
                <a:spcPts val="1134"/>
              </a:spcBef>
              <a:buClr>
                <a:srgbClr val="ff6600"/>
              </a:buClr>
              <a:buSzPct val="75000"/>
              <a:buFont typeface="Symbol" charset="2"/>
              <a:buChar char=""/>
            </a:pPr>
            <a:r>
              <a:rPr b="0" lang="en-US" sz="2800" spc="-1" strike="noStrike">
                <a:latin typeface="Arial"/>
              </a:rPr>
              <a:t>In addition to creating values for your views to reference, the $scope object can also hold functions for your view to interact with using Angular's event handlers such as ng-click, ng-mouseover, etc. This has several advantages, such as not having to manage event handlers separately or deal with the lifecycle of unbinding them when elements are removed from the DOM.</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105</TotalTime>
  <Application>Ink_Office/6.1.3.2$Windows_x86 LibreOffice_project/</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2019-02-11T10:53:45Z</dcterms:created>
  <dc:creator/>
  <dc:description/>
  <dc:language>en-US</dc:language>
  <cp:lastModifiedBy/>
  <dcterms:modified xsi:type="dcterms:W3CDTF">2019-02-11T15:42:27Z</dcterms:modified>
  <cp:revision>4</cp:revision>
  <dc:subject/>
  <dc:title>Pencil</dc:title>
</cp:coreProperties>
</file>