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9"/>
  </p:notesMasterIdLst>
  <p:sldIdLst>
    <p:sldId id="264" r:id="rId5"/>
    <p:sldId id="261" r:id="rId6"/>
    <p:sldId id="257" r:id="rId7"/>
    <p:sldId id="258" r:id="rId8"/>
    <p:sldId id="262" r:id="rId9"/>
    <p:sldId id="259" r:id="rId10"/>
    <p:sldId id="269" r:id="rId11"/>
    <p:sldId id="270" r:id="rId12"/>
    <p:sldId id="273" r:id="rId13"/>
    <p:sldId id="274" r:id="rId14"/>
    <p:sldId id="260" r:id="rId15"/>
    <p:sldId id="266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1296" autoAdjust="0"/>
  </p:normalViewPr>
  <p:slideViewPr>
    <p:cSldViewPr snapToGrid="0">
      <p:cViewPr>
        <p:scale>
          <a:sx n="50" d="100"/>
          <a:sy n="50" d="100"/>
        </p:scale>
        <p:origin x="186" y="27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F4DECF-DCD6-4A3D-80EA-701AB14B4B33}" type="datetimeFigureOut">
              <a:rPr lang="de-CH" smtClean="0"/>
              <a:t>10.04.2018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704CEB-0AD2-4863-85F2-3726879CD73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62246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sz="14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704CEB-0AD2-4863-85F2-3726879CD732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080826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In </a:t>
            </a:r>
            <a:r>
              <a:rPr lang="de-CH" dirty="0" err="1"/>
              <a:t>the</a:t>
            </a:r>
            <a:r>
              <a:rPr lang="de-CH" dirty="0"/>
              <a:t> total </a:t>
            </a:r>
            <a:r>
              <a:rPr lang="de-CH" dirty="0" err="1"/>
              <a:t>system</a:t>
            </a:r>
            <a:r>
              <a:rPr lang="de-CH" dirty="0"/>
              <a:t> </a:t>
            </a:r>
            <a:r>
              <a:rPr lang="de-CH" dirty="0" err="1"/>
              <a:t>we</a:t>
            </a:r>
            <a:r>
              <a:rPr lang="de-CH" dirty="0"/>
              <a:t> </a:t>
            </a:r>
            <a:r>
              <a:rPr lang="de-CH" dirty="0" err="1"/>
              <a:t>try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simulate</a:t>
            </a:r>
            <a:r>
              <a:rPr lang="de-CH" dirty="0"/>
              <a:t> a </a:t>
            </a:r>
            <a:r>
              <a:rPr lang="de-CH" dirty="0" err="1"/>
              <a:t>museum</a:t>
            </a:r>
            <a:r>
              <a:rPr lang="de-CH" dirty="0"/>
              <a:t> </a:t>
            </a:r>
            <a:r>
              <a:rPr lang="de-CH" dirty="0" err="1"/>
              <a:t>with</a:t>
            </a:r>
            <a:r>
              <a:rPr lang="de-CH" dirty="0"/>
              <a:t> 3 </a:t>
            </a:r>
            <a:r>
              <a:rPr lang="de-CH" dirty="0" err="1"/>
              <a:t>Beacons</a:t>
            </a:r>
            <a:r>
              <a:rPr lang="de-CH" dirty="0"/>
              <a:t> 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covering</a:t>
            </a:r>
            <a:r>
              <a:rPr lang="de-CH" dirty="0"/>
              <a:t> all </a:t>
            </a:r>
            <a:r>
              <a:rPr lang="de-CH" dirty="0" err="1"/>
              <a:t>scenarios</a:t>
            </a:r>
            <a:endParaRPr lang="de-CH" dirty="0"/>
          </a:p>
          <a:p>
            <a:r>
              <a:rPr lang="de-CH" dirty="0"/>
              <a:t>But </a:t>
            </a:r>
            <a:r>
              <a:rPr lang="de-CH" dirty="0" err="1"/>
              <a:t>it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easier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explain</a:t>
            </a:r>
            <a:r>
              <a:rPr lang="de-CH" dirty="0"/>
              <a:t> </a:t>
            </a:r>
            <a:r>
              <a:rPr lang="de-CH" dirty="0" err="1"/>
              <a:t>with</a:t>
            </a:r>
            <a:r>
              <a:rPr lang="de-CH" dirty="0"/>
              <a:t> a </a:t>
            </a:r>
            <a:r>
              <a:rPr lang="de-CH" dirty="0" err="1"/>
              <a:t>picture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704CEB-0AD2-4863-85F2-3726879CD732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982445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/>
              <a:t>With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dojo</a:t>
            </a:r>
            <a:r>
              <a:rPr lang="de-CH" dirty="0"/>
              <a:t> in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hand</a:t>
            </a:r>
            <a:r>
              <a:rPr lang="de-CH" dirty="0"/>
              <a:t> </a:t>
            </a:r>
            <a:r>
              <a:rPr lang="de-CH" dirty="0" err="1"/>
              <a:t>you</a:t>
            </a:r>
            <a:r>
              <a:rPr lang="de-CH" dirty="0"/>
              <a:t> </a:t>
            </a:r>
            <a:r>
              <a:rPr lang="de-CH" dirty="0" err="1"/>
              <a:t>can</a:t>
            </a:r>
            <a:r>
              <a:rPr lang="de-CH" dirty="0"/>
              <a:t> </a:t>
            </a:r>
            <a:r>
              <a:rPr lang="de-CH" dirty="0" err="1"/>
              <a:t>walk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desired</a:t>
            </a:r>
            <a:r>
              <a:rPr lang="de-CH" dirty="0"/>
              <a:t> </a:t>
            </a:r>
            <a:r>
              <a:rPr lang="de-CH" dirty="0" err="1"/>
              <a:t>object</a:t>
            </a:r>
            <a:r>
              <a:rPr lang="de-CH" dirty="0"/>
              <a:t> and </a:t>
            </a:r>
            <a:r>
              <a:rPr lang="de-CH" dirty="0" err="1"/>
              <a:t>with</a:t>
            </a:r>
            <a:r>
              <a:rPr lang="de-CH" dirty="0"/>
              <a:t> a </a:t>
            </a:r>
            <a:r>
              <a:rPr lang="de-CH" dirty="0" err="1"/>
              <a:t>distance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1 </a:t>
            </a:r>
            <a:r>
              <a:rPr lang="de-CH" dirty="0" err="1"/>
              <a:t>or</a:t>
            </a:r>
            <a:r>
              <a:rPr lang="de-CH" dirty="0"/>
              <a:t> 2 </a:t>
            </a:r>
            <a:r>
              <a:rPr lang="de-CH" dirty="0" err="1"/>
              <a:t>metres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dojo</a:t>
            </a:r>
            <a:r>
              <a:rPr lang="de-CH" dirty="0"/>
              <a:t> </a:t>
            </a:r>
            <a:r>
              <a:rPr lang="de-CH" dirty="0" err="1"/>
              <a:t>tries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make</a:t>
            </a:r>
            <a:r>
              <a:rPr lang="de-CH" dirty="0"/>
              <a:t> a </a:t>
            </a:r>
            <a:r>
              <a:rPr lang="de-CH" dirty="0" err="1"/>
              <a:t>connection</a:t>
            </a:r>
            <a:r>
              <a:rPr lang="de-CH" dirty="0"/>
              <a:t> </a:t>
            </a:r>
            <a:r>
              <a:rPr lang="de-CH" dirty="0" err="1"/>
              <a:t>with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becaon</a:t>
            </a:r>
            <a:r>
              <a:rPr lang="de-CH" dirty="0"/>
              <a:t> and after a </a:t>
            </a:r>
            <a:r>
              <a:rPr lang="de-CH" dirty="0" err="1"/>
              <a:t>succesful</a:t>
            </a:r>
            <a:r>
              <a:rPr lang="de-CH" dirty="0"/>
              <a:t> </a:t>
            </a:r>
            <a:r>
              <a:rPr lang="de-CH" dirty="0" err="1"/>
              <a:t>connection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dojo</a:t>
            </a:r>
            <a:r>
              <a:rPr lang="de-CH" dirty="0"/>
              <a:t> </a:t>
            </a:r>
            <a:r>
              <a:rPr lang="de-CH" dirty="0" err="1"/>
              <a:t>vibrates</a:t>
            </a:r>
            <a:r>
              <a:rPr lang="de-CH" dirty="0"/>
              <a:t> and </a:t>
            </a:r>
            <a:r>
              <a:rPr lang="de-CH" dirty="0" err="1"/>
              <a:t>recognised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right</a:t>
            </a:r>
            <a:r>
              <a:rPr lang="de-CH" dirty="0"/>
              <a:t> </a:t>
            </a:r>
            <a:r>
              <a:rPr lang="de-CH" dirty="0" err="1"/>
              <a:t>beacon</a:t>
            </a:r>
            <a:r>
              <a:rPr lang="de-CH" dirty="0"/>
              <a:t>. </a:t>
            </a:r>
            <a:r>
              <a:rPr lang="de-CH" dirty="0" err="1"/>
              <a:t>Then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dojo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ready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play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informations</a:t>
            </a:r>
            <a:r>
              <a:rPr lang="de-CH" dirty="0"/>
              <a:t> </a:t>
            </a:r>
            <a:r>
              <a:rPr lang="de-CH" dirty="0" err="1"/>
              <a:t>or</a:t>
            </a:r>
            <a:r>
              <a:rPr lang="de-CH" dirty="0"/>
              <a:t> </a:t>
            </a:r>
            <a:r>
              <a:rPr lang="de-CH" dirty="0" err="1"/>
              <a:t>audiofiles</a:t>
            </a:r>
            <a:r>
              <a:rPr lang="de-CH" dirty="0"/>
              <a:t>. </a:t>
            </a:r>
            <a:r>
              <a:rPr lang="de-CH" dirty="0" err="1"/>
              <a:t>You</a:t>
            </a:r>
            <a:r>
              <a:rPr lang="de-CH" dirty="0"/>
              <a:t> </a:t>
            </a:r>
            <a:r>
              <a:rPr lang="de-CH" dirty="0" err="1"/>
              <a:t>click</a:t>
            </a:r>
            <a:r>
              <a:rPr lang="de-CH" dirty="0"/>
              <a:t> on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play</a:t>
            </a:r>
            <a:r>
              <a:rPr lang="de-CH" dirty="0"/>
              <a:t> </a:t>
            </a:r>
            <a:r>
              <a:rPr lang="de-CH" dirty="0" err="1"/>
              <a:t>button</a:t>
            </a:r>
            <a:r>
              <a:rPr lang="de-CH" dirty="0"/>
              <a:t> and hold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dojo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your</a:t>
            </a:r>
            <a:r>
              <a:rPr lang="de-CH" dirty="0"/>
              <a:t> </a:t>
            </a:r>
            <a:r>
              <a:rPr lang="de-CH" dirty="0" err="1"/>
              <a:t>skull</a:t>
            </a:r>
            <a:r>
              <a:rPr lang="de-CH" dirty="0"/>
              <a:t>. </a:t>
            </a:r>
          </a:p>
          <a:p>
            <a:r>
              <a:rPr lang="de-CH" dirty="0"/>
              <a:t>The </a:t>
            </a:r>
            <a:r>
              <a:rPr lang="de-CH" dirty="0" err="1"/>
              <a:t>distance</a:t>
            </a:r>
            <a:r>
              <a:rPr lang="de-CH" dirty="0"/>
              <a:t> </a:t>
            </a:r>
            <a:r>
              <a:rPr lang="de-CH" dirty="0" err="1"/>
              <a:t>we</a:t>
            </a:r>
            <a:r>
              <a:rPr lang="de-CH" dirty="0"/>
              <a:t> </a:t>
            </a:r>
            <a:r>
              <a:rPr lang="de-CH" dirty="0" err="1"/>
              <a:t>calculate</a:t>
            </a:r>
            <a:r>
              <a:rPr lang="de-CH" dirty="0"/>
              <a:t> </a:t>
            </a:r>
            <a:r>
              <a:rPr lang="de-CH" dirty="0" err="1"/>
              <a:t>with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RSSI </a:t>
            </a:r>
            <a:r>
              <a:rPr lang="de-CH" dirty="0" err="1"/>
              <a:t>value</a:t>
            </a:r>
            <a:r>
              <a:rPr lang="de-CH" dirty="0"/>
              <a:t> (</a:t>
            </a:r>
            <a:r>
              <a:rPr lang="de-CH" dirty="0" err="1"/>
              <a:t>Received</a:t>
            </a:r>
            <a:r>
              <a:rPr lang="de-CH" dirty="0"/>
              <a:t> Signal </a:t>
            </a:r>
            <a:r>
              <a:rPr lang="de-CH" dirty="0" err="1"/>
              <a:t>strength</a:t>
            </a:r>
            <a:r>
              <a:rPr lang="de-CH" dirty="0"/>
              <a:t> </a:t>
            </a:r>
            <a:r>
              <a:rPr lang="de-CH" dirty="0" err="1"/>
              <a:t>indicator</a:t>
            </a:r>
            <a:r>
              <a:rPr lang="de-CH" dirty="0"/>
              <a:t>)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704CEB-0AD2-4863-85F2-3726879CD732}" type="slidenum">
              <a:rPr lang="de-CH" smtClean="0"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660170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/>
              <a:t>During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whole</a:t>
            </a:r>
            <a:r>
              <a:rPr lang="de-CH" dirty="0"/>
              <a:t> </a:t>
            </a:r>
            <a:r>
              <a:rPr lang="de-CH" dirty="0" err="1"/>
              <a:t>developement</a:t>
            </a:r>
            <a:r>
              <a:rPr lang="de-CH" dirty="0"/>
              <a:t> </a:t>
            </a:r>
            <a:r>
              <a:rPr lang="de-CH" dirty="0" err="1"/>
              <a:t>phase</a:t>
            </a:r>
            <a:r>
              <a:rPr lang="de-CH" dirty="0"/>
              <a:t>, </a:t>
            </a:r>
            <a:r>
              <a:rPr lang="de-CH" dirty="0" err="1"/>
              <a:t>we</a:t>
            </a:r>
            <a:r>
              <a:rPr lang="de-CH" dirty="0"/>
              <a:t> </a:t>
            </a:r>
            <a:r>
              <a:rPr lang="de-CH" dirty="0" err="1"/>
              <a:t>always</a:t>
            </a:r>
            <a:r>
              <a:rPr lang="de-CH" dirty="0"/>
              <a:t> </a:t>
            </a:r>
            <a:r>
              <a:rPr lang="de-CH" dirty="0" err="1"/>
              <a:t>test</a:t>
            </a:r>
            <a:r>
              <a:rPr lang="de-CH" dirty="0"/>
              <a:t> individual </a:t>
            </a:r>
            <a:r>
              <a:rPr lang="de-CH" dirty="0" err="1"/>
              <a:t>components</a:t>
            </a:r>
            <a:r>
              <a:rPr lang="de-CH" dirty="0"/>
              <a:t> ,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make</a:t>
            </a:r>
            <a:r>
              <a:rPr lang="de-CH" dirty="0"/>
              <a:t> </a:t>
            </a:r>
            <a:r>
              <a:rPr lang="de-CH" dirty="0" err="1"/>
              <a:t>sure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component</a:t>
            </a:r>
            <a:r>
              <a:rPr lang="de-CH" dirty="0"/>
              <a:t> </a:t>
            </a:r>
            <a:r>
              <a:rPr lang="de-CH" dirty="0" err="1"/>
              <a:t>works</a:t>
            </a:r>
            <a:r>
              <a:rPr lang="de-CH" dirty="0"/>
              <a:t>. </a:t>
            </a:r>
            <a:br>
              <a:rPr lang="de-CH" dirty="0"/>
            </a:br>
            <a:r>
              <a:rPr lang="de-CH" dirty="0" err="1"/>
              <a:t>Moreover</a:t>
            </a:r>
            <a:r>
              <a:rPr lang="de-CH" dirty="0"/>
              <a:t> </a:t>
            </a:r>
            <a:r>
              <a:rPr lang="de-CH" dirty="0" err="1"/>
              <a:t>we</a:t>
            </a:r>
            <a:r>
              <a:rPr lang="de-CH" dirty="0"/>
              <a:t> </a:t>
            </a:r>
            <a:r>
              <a:rPr lang="de-CH" dirty="0" err="1"/>
              <a:t>test</a:t>
            </a:r>
            <a:r>
              <a:rPr lang="de-CH" dirty="0"/>
              <a:t> </a:t>
            </a:r>
            <a:r>
              <a:rPr lang="de-CH" dirty="0" err="1"/>
              <a:t>several</a:t>
            </a:r>
            <a:r>
              <a:rPr lang="de-CH" dirty="0"/>
              <a:t> </a:t>
            </a:r>
            <a:r>
              <a:rPr lang="de-CH" dirty="0" err="1"/>
              <a:t>charging</a:t>
            </a:r>
            <a:r>
              <a:rPr lang="de-CH" dirty="0"/>
              <a:t> and </a:t>
            </a:r>
            <a:r>
              <a:rPr lang="de-CH" dirty="0" err="1"/>
              <a:t>discharging</a:t>
            </a:r>
            <a:r>
              <a:rPr lang="de-CH" dirty="0"/>
              <a:t> </a:t>
            </a:r>
            <a:r>
              <a:rPr lang="de-CH" dirty="0" err="1"/>
              <a:t>cycles</a:t>
            </a:r>
            <a:r>
              <a:rPr lang="de-CH" dirty="0"/>
              <a:t> </a:t>
            </a:r>
          </a:p>
          <a:p>
            <a:r>
              <a:rPr lang="de-CH" dirty="0" err="1"/>
              <a:t>With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Microcontroller</a:t>
            </a:r>
            <a:r>
              <a:rPr lang="de-CH" dirty="0"/>
              <a:t> </a:t>
            </a:r>
            <a:r>
              <a:rPr lang="de-CH" dirty="0" err="1"/>
              <a:t>we</a:t>
            </a:r>
            <a:r>
              <a:rPr lang="de-CH" dirty="0"/>
              <a:t> </a:t>
            </a:r>
            <a:r>
              <a:rPr lang="de-CH" dirty="0" err="1"/>
              <a:t>simulate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likes</a:t>
            </a:r>
            <a:r>
              <a:rPr lang="de-CH" dirty="0"/>
              <a:t> and send </a:t>
            </a:r>
            <a:r>
              <a:rPr lang="de-CH" dirty="0" err="1"/>
              <a:t>these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computer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704CEB-0AD2-4863-85F2-3726879CD732}" type="slidenum">
              <a:rPr lang="de-CH" smtClean="0"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281859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/>
              <a:t>Now</a:t>
            </a:r>
            <a:r>
              <a:rPr lang="de-CH" dirty="0"/>
              <a:t>, Michael Schwarz will </a:t>
            </a:r>
            <a:r>
              <a:rPr lang="de-CH" dirty="0" err="1"/>
              <a:t>give</a:t>
            </a:r>
            <a:r>
              <a:rPr lang="de-CH" dirty="0"/>
              <a:t> </a:t>
            </a:r>
            <a:r>
              <a:rPr lang="de-CH" dirty="0" err="1"/>
              <a:t>you</a:t>
            </a:r>
            <a:r>
              <a:rPr lang="de-CH" dirty="0"/>
              <a:t> </a:t>
            </a:r>
            <a:r>
              <a:rPr lang="de-CH" dirty="0" err="1"/>
              <a:t>more</a:t>
            </a:r>
            <a:r>
              <a:rPr lang="de-CH" dirty="0"/>
              <a:t> </a:t>
            </a:r>
            <a:r>
              <a:rPr lang="de-CH" dirty="0" err="1"/>
              <a:t>information</a:t>
            </a:r>
            <a:r>
              <a:rPr lang="de-CH" dirty="0"/>
              <a:t> </a:t>
            </a:r>
            <a:r>
              <a:rPr lang="de-CH" dirty="0" err="1"/>
              <a:t>about</a:t>
            </a:r>
            <a:r>
              <a:rPr lang="de-CH" dirty="0"/>
              <a:t> </a:t>
            </a:r>
            <a:r>
              <a:rPr lang="de-CH" dirty="0" err="1"/>
              <a:t>our</a:t>
            </a:r>
            <a:r>
              <a:rPr lang="de-CH" dirty="0"/>
              <a:t> </a:t>
            </a:r>
            <a:r>
              <a:rPr lang="de-CH" dirty="0" err="1"/>
              <a:t>schematic</a:t>
            </a:r>
            <a:r>
              <a:rPr lang="de-CH" dirty="0"/>
              <a:t> and </a:t>
            </a:r>
            <a:r>
              <a:rPr lang="de-CH" dirty="0" err="1"/>
              <a:t>software</a:t>
            </a:r>
            <a:r>
              <a:rPr lang="de-CH" dirty="0"/>
              <a:t>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704CEB-0AD2-4863-85F2-3726879CD732}" type="slidenum">
              <a:rPr lang="de-CH" smtClean="0"/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52608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ocaching.com/geocache/GC53CY7_fragezeichen-1?guid=7326435b-4db8-4e2f-9f65-292314b37c51" TargetMode="External"/><Relationship Id="rId2" Type="http://schemas.openxmlformats.org/officeDocument/2006/relationships/hyperlink" Target="https://www.youtube.com/watch?v=s0QfpfGOrp8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idownloadblog.com/2016/07/06/create-custom-vibration-text-messages-phone-calls-on-iphone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9ACD3AF8-B16E-4174-8C1A-41F683C4AF8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FF5EAD09-B81D-415F-8BCF-73C81AE05F21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0" name="Rectangle 5">
              <a:extLst>
                <a:ext uri="{FF2B5EF4-FFF2-40B4-BE49-F238E27FC236}">
                  <a16:creationId xmlns:a16="http://schemas.microsoft.com/office/drawing/2014/main" id="{CFB79010-8ED4-49EF-AFD2-F4D8C80B69B2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4649B869-006E-42B5-9DDC-21049B130E04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443096BD-333F-48B6-8220-D1F9793E40A0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" name="Rectangle 8">
              <a:extLst>
                <a:ext uri="{FF2B5EF4-FFF2-40B4-BE49-F238E27FC236}">
                  <a16:creationId xmlns:a16="http://schemas.microsoft.com/office/drawing/2014/main" id="{1A45BB9A-7E84-4B9B-923A-270A97F8524C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D7D7C768-2F76-4DE2-A807-1B9FFF816C2E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" name="Freeform 10">
              <a:extLst>
                <a:ext uri="{FF2B5EF4-FFF2-40B4-BE49-F238E27FC236}">
                  <a16:creationId xmlns:a16="http://schemas.microsoft.com/office/drawing/2014/main" id="{1870B32E-EE42-470E-B543-CA55AEC8CAB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EEF09120-11AA-4DB5-98A8-EC4923002C6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" name="Freeform 12">
              <a:extLst>
                <a:ext uri="{FF2B5EF4-FFF2-40B4-BE49-F238E27FC236}">
                  <a16:creationId xmlns:a16="http://schemas.microsoft.com/office/drawing/2014/main" id="{39CC463D-589C-461C-A234-0460EB06B881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B6516153-269A-421E-A021-CB3F3C5E1DA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45E14300-6C4A-4F77-915F-F3B25B0237B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993E312A-E6A6-4B52-ADE6-618ADC89BA60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2F0F3026-2480-472B-8C52-36812C81EF38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34E1C992-559D-4827-9F30-31A3CA7A2B1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D9F2FB98-F443-498F-AAD9-694582568130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75DBF6EC-ED50-43E4-8A8B-64CE86A8804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FD854F40-AC43-4F21-9C62-2CE35CFD2B1E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62CCB560-494A-4F74-9DE4-068806A8933D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6F9A05F2-B5D2-4D8A-9A78-14E45C13FEC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A6373189-19BB-4BEC-84A3-432253E0580A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4">
              <a:extLst>
                <a:ext uri="{FF2B5EF4-FFF2-40B4-BE49-F238E27FC236}">
                  <a16:creationId xmlns:a16="http://schemas.microsoft.com/office/drawing/2014/main" id="{71AB3122-947A-44DB-B190-A2601C6C95C7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5">
              <a:extLst>
                <a:ext uri="{FF2B5EF4-FFF2-40B4-BE49-F238E27FC236}">
                  <a16:creationId xmlns:a16="http://schemas.microsoft.com/office/drawing/2014/main" id="{74B4109D-3AFC-4D44-87B1-0CDED3E6381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6">
              <a:extLst>
                <a:ext uri="{FF2B5EF4-FFF2-40B4-BE49-F238E27FC236}">
                  <a16:creationId xmlns:a16="http://schemas.microsoft.com/office/drawing/2014/main" id="{44AAD39F-F7C9-4D00-95E0-0465B4E85885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7">
              <a:extLst>
                <a:ext uri="{FF2B5EF4-FFF2-40B4-BE49-F238E27FC236}">
                  <a16:creationId xmlns:a16="http://schemas.microsoft.com/office/drawing/2014/main" id="{C1DCAB8D-6EF6-4A84-8D0C-AA9226DEC90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8">
              <a:extLst>
                <a:ext uri="{FF2B5EF4-FFF2-40B4-BE49-F238E27FC236}">
                  <a16:creationId xmlns:a16="http://schemas.microsoft.com/office/drawing/2014/main" id="{C407F97F-83CF-4703-B9E0-6335530E3293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9">
              <a:extLst>
                <a:ext uri="{FF2B5EF4-FFF2-40B4-BE49-F238E27FC236}">
                  <a16:creationId xmlns:a16="http://schemas.microsoft.com/office/drawing/2014/main" id="{0D8D2363-5D84-4CFF-89AA-3C93C859DBB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30">
              <a:extLst>
                <a:ext uri="{FF2B5EF4-FFF2-40B4-BE49-F238E27FC236}">
                  <a16:creationId xmlns:a16="http://schemas.microsoft.com/office/drawing/2014/main" id="{0435A35C-AC99-4E12-8CB0-9C640DAA945D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1">
              <a:extLst>
                <a:ext uri="{FF2B5EF4-FFF2-40B4-BE49-F238E27FC236}">
                  <a16:creationId xmlns:a16="http://schemas.microsoft.com/office/drawing/2014/main" id="{F20392CF-2256-4527-836B-2E6F88596EC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2">
              <a:extLst>
                <a:ext uri="{FF2B5EF4-FFF2-40B4-BE49-F238E27FC236}">
                  <a16:creationId xmlns:a16="http://schemas.microsoft.com/office/drawing/2014/main" id="{C52C3AD3-122C-4010-9C55-B0247F8CCAB3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Rectangle 33">
              <a:extLst>
                <a:ext uri="{FF2B5EF4-FFF2-40B4-BE49-F238E27FC236}">
                  <a16:creationId xmlns:a16="http://schemas.microsoft.com/office/drawing/2014/main" id="{EFCB53ED-09C0-4AD7-9BBC-366833D5FE03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9" name="Freeform 34">
              <a:extLst>
                <a:ext uri="{FF2B5EF4-FFF2-40B4-BE49-F238E27FC236}">
                  <a16:creationId xmlns:a16="http://schemas.microsoft.com/office/drawing/2014/main" id="{6F309F52-BFCF-47D9-8089-BC049540DB43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5">
              <a:extLst>
                <a:ext uri="{FF2B5EF4-FFF2-40B4-BE49-F238E27FC236}">
                  <a16:creationId xmlns:a16="http://schemas.microsoft.com/office/drawing/2014/main" id="{5F9AE85F-C7AA-4761-B468-2E100829BC5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6">
              <a:extLst>
                <a:ext uri="{FF2B5EF4-FFF2-40B4-BE49-F238E27FC236}">
                  <a16:creationId xmlns:a16="http://schemas.microsoft.com/office/drawing/2014/main" id="{2C81C778-91E5-4AE9-AACB-8566E7A28B4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7">
              <a:extLst>
                <a:ext uri="{FF2B5EF4-FFF2-40B4-BE49-F238E27FC236}">
                  <a16:creationId xmlns:a16="http://schemas.microsoft.com/office/drawing/2014/main" id="{6C56E0B4-58A0-4B2B-BD56-54121BB8DBBA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8">
              <a:extLst>
                <a:ext uri="{FF2B5EF4-FFF2-40B4-BE49-F238E27FC236}">
                  <a16:creationId xmlns:a16="http://schemas.microsoft.com/office/drawing/2014/main" id="{88A29CFE-13A6-4509-946F-5C074F856EE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9">
              <a:extLst>
                <a:ext uri="{FF2B5EF4-FFF2-40B4-BE49-F238E27FC236}">
                  <a16:creationId xmlns:a16="http://schemas.microsoft.com/office/drawing/2014/main" id="{00235A0A-018B-4499-AC16-AF83457BF43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40">
              <a:extLst>
                <a:ext uri="{FF2B5EF4-FFF2-40B4-BE49-F238E27FC236}">
                  <a16:creationId xmlns:a16="http://schemas.microsoft.com/office/drawing/2014/main" id="{861DF9B7-50DC-4EBE-8B23-97FE92DBBB93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41">
              <a:extLst>
                <a:ext uri="{FF2B5EF4-FFF2-40B4-BE49-F238E27FC236}">
                  <a16:creationId xmlns:a16="http://schemas.microsoft.com/office/drawing/2014/main" id="{69673907-73D7-4729-A911-9BD078EC2EE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2">
              <a:extLst>
                <a:ext uri="{FF2B5EF4-FFF2-40B4-BE49-F238E27FC236}">
                  <a16:creationId xmlns:a16="http://schemas.microsoft.com/office/drawing/2014/main" id="{4DC844D3-8053-4EE7-A286-50157B6FD869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3">
              <a:extLst>
                <a:ext uri="{FF2B5EF4-FFF2-40B4-BE49-F238E27FC236}">
                  <a16:creationId xmlns:a16="http://schemas.microsoft.com/office/drawing/2014/main" id="{D67575A0-A45A-4773-874C-16370E36709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4">
              <a:extLst>
                <a:ext uri="{FF2B5EF4-FFF2-40B4-BE49-F238E27FC236}">
                  <a16:creationId xmlns:a16="http://schemas.microsoft.com/office/drawing/2014/main" id="{4327252B-B62B-4DE0-A924-B7F6E40AD961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Rectangle 45">
              <a:extLst>
                <a:ext uri="{FF2B5EF4-FFF2-40B4-BE49-F238E27FC236}">
                  <a16:creationId xmlns:a16="http://schemas.microsoft.com/office/drawing/2014/main" id="{778BC6A7-AC19-497B-A7C6-E447B2EBDABD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1" name="Freeform 46">
              <a:extLst>
                <a:ext uri="{FF2B5EF4-FFF2-40B4-BE49-F238E27FC236}">
                  <a16:creationId xmlns:a16="http://schemas.microsoft.com/office/drawing/2014/main" id="{4E79A87B-BF1F-437A-9FED-BE93025E502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7">
              <a:extLst>
                <a:ext uri="{FF2B5EF4-FFF2-40B4-BE49-F238E27FC236}">
                  <a16:creationId xmlns:a16="http://schemas.microsoft.com/office/drawing/2014/main" id="{DFAAF3CC-B4E0-45C8-AC2D-EF0D6D823D1B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8">
              <a:extLst>
                <a:ext uri="{FF2B5EF4-FFF2-40B4-BE49-F238E27FC236}">
                  <a16:creationId xmlns:a16="http://schemas.microsoft.com/office/drawing/2014/main" id="{A5A12C87-1E4A-4664-B2F4-A1C8B656F99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9">
              <a:extLst>
                <a:ext uri="{FF2B5EF4-FFF2-40B4-BE49-F238E27FC236}">
                  <a16:creationId xmlns:a16="http://schemas.microsoft.com/office/drawing/2014/main" id="{B3AF8230-4630-4505-ADDB-16A9B6B37723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50">
              <a:extLst>
                <a:ext uri="{FF2B5EF4-FFF2-40B4-BE49-F238E27FC236}">
                  <a16:creationId xmlns:a16="http://schemas.microsoft.com/office/drawing/2014/main" id="{33F93F6D-724D-42F3-AF1D-3081EAB5D13D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51">
              <a:extLst>
                <a:ext uri="{FF2B5EF4-FFF2-40B4-BE49-F238E27FC236}">
                  <a16:creationId xmlns:a16="http://schemas.microsoft.com/office/drawing/2014/main" id="{F5DD7A8F-FB67-4E79-80DB-0FAF3A09894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2">
              <a:extLst>
                <a:ext uri="{FF2B5EF4-FFF2-40B4-BE49-F238E27FC236}">
                  <a16:creationId xmlns:a16="http://schemas.microsoft.com/office/drawing/2014/main" id="{7B140A84-E89E-4A80-9DF8-7BCA45F908D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3">
              <a:extLst>
                <a:ext uri="{FF2B5EF4-FFF2-40B4-BE49-F238E27FC236}">
                  <a16:creationId xmlns:a16="http://schemas.microsoft.com/office/drawing/2014/main" id="{279E1D6A-EFE2-44C6-A5BF-DFADF0DC91DD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4">
              <a:extLst>
                <a:ext uri="{FF2B5EF4-FFF2-40B4-BE49-F238E27FC236}">
                  <a16:creationId xmlns:a16="http://schemas.microsoft.com/office/drawing/2014/main" id="{C9FA2204-561F-4ABB-988C-03053820F1D6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5">
              <a:extLst>
                <a:ext uri="{FF2B5EF4-FFF2-40B4-BE49-F238E27FC236}">
                  <a16:creationId xmlns:a16="http://schemas.microsoft.com/office/drawing/2014/main" id="{8BD7D04E-AC0A-424F-BC40-28842DAFFAC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6">
              <a:extLst>
                <a:ext uri="{FF2B5EF4-FFF2-40B4-BE49-F238E27FC236}">
                  <a16:creationId xmlns:a16="http://schemas.microsoft.com/office/drawing/2014/main" id="{32B616A2-FE09-47DD-B58C-12EE58B7CA59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7">
              <a:extLst>
                <a:ext uri="{FF2B5EF4-FFF2-40B4-BE49-F238E27FC236}">
                  <a16:creationId xmlns:a16="http://schemas.microsoft.com/office/drawing/2014/main" id="{08C5EAF5-6064-484E-BA05-80D09D84EAB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8">
              <a:extLst>
                <a:ext uri="{FF2B5EF4-FFF2-40B4-BE49-F238E27FC236}">
                  <a16:creationId xmlns:a16="http://schemas.microsoft.com/office/drawing/2014/main" id="{F11D90DF-D275-4725-884C-77E5E01D89B5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B7D4B16D-600A-41A1-8B1B-3727C56C0C9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DE7C35E0-BD19-4AFC-81BF-7A7507E9C94D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60000"/>
            </a:schemeClr>
          </a:solidFill>
          <a:effectLst/>
        </p:grpSpPr>
        <p:sp>
          <p:nvSpPr>
            <p:cNvPr id="68" name="Rectangle 5">
              <a:extLst>
                <a:ext uri="{FF2B5EF4-FFF2-40B4-BE49-F238E27FC236}">
                  <a16:creationId xmlns:a16="http://schemas.microsoft.com/office/drawing/2014/main" id="{1E08D20A-3975-4596-85C6-D46799586283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9" name="Freeform 6">
              <a:extLst>
                <a:ext uri="{FF2B5EF4-FFF2-40B4-BE49-F238E27FC236}">
                  <a16:creationId xmlns:a16="http://schemas.microsoft.com/office/drawing/2014/main" id="{630A9349-BFE4-4720-A229-98DCD3B69F3A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7">
              <a:extLst>
                <a:ext uri="{FF2B5EF4-FFF2-40B4-BE49-F238E27FC236}">
                  <a16:creationId xmlns:a16="http://schemas.microsoft.com/office/drawing/2014/main" id="{28487744-BBC9-4D40-85B3-0D45003C339E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Rectangle 8">
              <a:extLst>
                <a:ext uri="{FF2B5EF4-FFF2-40B4-BE49-F238E27FC236}">
                  <a16:creationId xmlns:a16="http://schemas.microsoft.com/office/drawing/2014/main" id="{FAD6EF4D-97BD-46B4-9B5B-CD70971DD553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2" name="Freeform 9">
              <a:extLst>
                <a:ext uri="{FF2B5EF4-FFF2-40B4-BE49-F238E27FC236}">
                  <a16:creationId xmlns:a16="http://schemas.microsoft.com/office/drawing/2014/main" id="{210DCC42-11D2-4162-B47A-869B3F669483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0">
              <a:extLst>
                <a:ext uri="{FF2B5EF4-FFF2-40B4-BE49-F238E27FC236}">
                  <a16:creationId xmlns:a16="http://schemas.microsoft.com/office/drawing/2014/main" id="{DE4880D6-6ECE-4F1B-B474-FE3940D043B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1">
              <a:extLst>
                <a:ext uri="{FF2B5EF4-FFF2-40B4-BE49-F238E27FC236}">
                  <a16:creationId xmlns:a16="http://schemas.microsoft.com/office/drawing/2014/main" id="{A1A39307-F675-49D2-9E45-28DA2AB5C94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2">
              <a:extLst>
                <a:ext uri="{FF2B5EF4-FFF2-40B4-BE49-F238E27FC236}">
                  <a16:creationId xmlns:a16="http://schemas.microsoft.com/office/drawing/2014/main" id="{AC5E23C5-C5D6-4BC3-9531-C0B2D7D29F98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3">
              <a:extLst>
                <a:ext uri="{FF2B5EF4-FFF2-40B4-BE49-F238E27FC236}">
                  <a16:creationId xmlns:a16="http://schemas.microsoft.com/office/drawing/2014/main" id="{4D3FC0A7-9672-4B19-8D54-71C3B39F7A3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4">
              <a:extLst>
                <a:ext uri="{FF2B5EF4-FFF2-40B4-BE49-F238E27FC236}">
                  <a16:creationId xmlns:a16="http://schemas.microsoft.com/office/drawing/2014/main" id="{9911D04C-3FFB-4D1E-8F59-5C02692E3E9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5">
              <a:extLst>
                <a:ext uri="{FF2B5EF4-FFF2-40B4-BE49-F238E27FC236}">
                  <a16:creationId xmlns:a16="http://schemas.microsoft.com/office/drawing/2014/main" id="{A0178C8F-EF32-4F3D-B022-60A7DE1367BD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6">
              <a:extLst>
                <a:ext uri="{FF2B5EF4-FFF2-40B4-BE49-F238E27FC236}">
                  <a16:creationId xmlns:a16="http://schemas.microsoft.com/office/drawing/2014/main" id="{EEB2DD25-DE0D-48CE-8218-E4EF12273A2C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7">
              <a:extLst>
                <a:ext uri="{FF2B5EF4-FFF2-40B4-BE49-F238E27FC236}">
                  <a16:creationId xmlns:a16="http://schemas.microsoft.com/office/drawing/2014/main" id="{13C92E55-66CB-48F7-BF28-5D8ED146BB2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8">
              <a:extLst>
                <a:ext uri="{FF2B5EF4-FFF2-40B4-BE49-F238E27FC236}">
                  <a16:creationId xmlns:a16="http://schemas.microsoft.com/office/drawing/2014/main" id="{CB0B6C7B-4820-48AB-92AF-896559F00938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19">
              <a:extLst>
                <a:ext uri="{FF2B5EF4-FFF2-40B4-BE49-F238E27FC236}">
                  <a16:creationId xmlns:a16="http://schemas.microsoft.com/office/drawing/2014/main" id="{2018EECD-4518-458F-989E-6FCAE5AE040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0">
              <a:extLst>
                <a:ext uri="{FF2B5EF4-FFF2-40B4-BE49-F238E27FC236}">
                  <a16:creationId xmlns:a16="http://schemas.microsoft.com/office/drawing/2014/main" id="{1FB0915F-3C52-468A-87E7-F3EE381DA3EC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1">
              <a:extLst>
                <a:ext uri="{FF2B5EF4-FFF2-40B4-BE49-F238E27FC236}">
                  <a16:creationId xmlns:a16="http://schemas.microsoft.com/office/drawing/2014/main" id="{7B184771-5A8E-4ED5-9179-24B19F26C329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2">
              <a:extLst>
                <a:ext uri="{FF2B5EF4-FFF2-40B4-BE49-F238E27FC236}">
                  <a16:creationId xmlns:a16="http://schemas.microsoft.com/office/drawing/2014/main" id="{BC5162D1-D64C-4FBA-BE86-11B27A7432E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3">
              <a:extLst>
                <a:ext uri="{FF2B5EF4-FFF2-40B4-BE49-F238E27FC236}">
                  <a16:creationId xmlns:a16="http://schemas.microsoft.com/office/drawing/2014/main" id="{9EFF345C-6A58-4123-B2D1-2ED9E3691247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4">
              <a:extLst>
                <a:ext uri="{FF2B5EF4-FFF2-40B4-BE49-F238E27FC236}">
                  <a16:creationId xmlns:a16="http://schemas.microsoft.com/office/drawing/2014/main" id="{03CE89F7-AE1C-4370-920E-EE04C4124FF1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5">
              <a:extLst>
                <a:ext uri="{FF2B5EF4-FFF2-40B4-BE49-F238E27FC236}">
                  <a16:creationId xmlns:a16="http://schemas.microsoft.com/office/drawing/2014/main" id="{D6E298F6-F99D-49EF-B614-24D2179C23D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6">
              <a:extLst>
                <a:ext uri="{FF2B5EF4-FFF2-40B4-BE49-F238E27FC236}">
                  <a16:creationId xmlns:a16="http://schemas.microsoft.com/office/drawing/2014/main" id="{2424FD35-451D-468C-9EB2-8DA350C12475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7">
              <a:extLst>
                <a:ext uri="{FF2B5EF4-FFF2-40B4-BE49-F238E27FC236}">
                  <a16:creationId xmlns:a16="http://schemas.microsoft.com/office/drawing/2014/main" id="{45BC0C6F-B91F-42CC-9046-522FE8223CB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8">
              <a:extLst>
                <a:ext uri="{FF2B5EF4-FFF2-40B4-BE49-F238E27FC236}">
                  <a16:creationId xmlns:a16="http://schemas.microsoft.com/office/drawing/2014/main" id="{F88AFBEE-A8B5-4B18-B834-5269F6C13C07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29">
              <a:extLst>
                <a:ext uri="{FF2B5EF4-FFF2-40B4-BE49-F238E27FC236}">
                  <a16:creationId xmlns:a16="http://schemas.microsoft.com/office/drawing/2014/main" id="{64B0F493-EC69-4C85-87D4-28762823112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0">
              <a:extLst>
                <a:ext uri="{FF2B5EF4-FFF2-40B4-BE49-F238E27FC236}">
                  <a16:creationId xmlns:a16="http://schemas.microsoft.com/office/drawing/2014/main" id="{09920E7F-979C-40F6-8FB1-791325A4A448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1">
              <a:extLst>
                <a:ext uri="{FF2B5EF4-FFF2-40B4-BE49-F238E27FC236}">
                  <a16:creationId xmlns:a16="http://schemas.microsoft.com/office/drawing/2014/main" id="{1387BCC3-D7BF-443E-B18C-87B696E6442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32">
              <a:extLst>
                <a:ext uri="{FF2B5EF4-FFF2-40B4-BE49-F238E27FC236}">
                  <a16:creationId xmlns:a16="http://schemas.microsoft.com/office/drawing/2014/main" id="{F1C0670D-9FA2-48D7-AFDB-4438ECC3EE19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Rectangle 33">
              <a:extLst>
                <a:ext uri="{FF2B5EF4-FFF2-40B4-BE49-F238E27FC236}">
                  <a16:creationId xmlns:a16="http://schemas.microsoft.com/office/drawing/2014/main" id="{34088C0C-CAD1-4E66-A162-1D7020365B6A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7" name="Freeform 34">
              <a:extLst>
                <a:ext uri="{FF2B5EF4-FFF2-40B4-BE49-F238E27FC236}">
                  <a16:creationId xmlns:a16="http://schemas.microsoft.com/office/drawing/2014/main" id="{B8C224A6-72B4-4763-B708-65A321D0D619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5">
              <a:extLst>
                <a:ext uri="{FF2B5EF4-FFF2-40B4-BE49-F238E27FC236}">
                  <a16:creationId xmlns:a16="http://schemas.microsoft.com/office/drawing/2014/main" id="{2EE3A964-523C-470B-8B10-09053452C55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6">
              <a:extLst>
                <a:ext uri="{FF2B5EF4-FFF2-40B4-BE49-F238E27FC236}">
                  <a16:creationId xmlns:a16="http://schemas.microsoft.com/office/drawing/2014/main" id="{1B87487E-C0EA-4E2A-8FC0-3D4C4F01775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7">
              <a:extLst>
                <a:ext uri="{FF2B5EF4-FFF2-40B4-BE49-F238E27FC236}">
                  <a16:creationId xmlns:a16="http://schemas.microsoft.com/office/drawing/2014/main" id="{D8B57E7E-D885-4A0B-BBA0-E3BC3A68CDE1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8">
              <a:extLst>
                <a:ext uri="{FF2B5EF4-FFF2-40B4-BE49-F238E27FC236}">
                  <a16:creationId xmlns:a16="http://schemas.microsoft.com/office/drawing/2014/main" id="{6FB84573-B84B-4571-A6E5-91CD308E7DA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39">
              <a:extLst>
                <a:ext uri="{FF2B5EF4-FFF2-40B4-BE49-F238E27FC236}">
                  <a16:creationId xmlns:a16="http://schemas.microsoft.com/office/drawing/2014/main" id="{7EE5EE00-E139-4AB9-ACFC-5E39CFA9519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0">
              <a:extLst>
                <a:ext uri="{FF2B5EF4-FFF2-40B4-BE49-F238E27FC236}">
                  <a16:creationId xmlns:a16="http://schemas.microsoft.com/office/drawing/2014/main" id="{5A38A6AA-6753-4EFE-94BB-96DF739758C4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1">
              <a:extLst>
                <a:ext uri="{FF2B5EF4-FFF2-40B4-BE49-F238E27FC236}">
                  <a16:creationId xmlns:a16="http://schemas.microsoft.com/office/drawing/2014/main" id="{506AB599-570B-4547-97F4-F2C6723014A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2">
              <a:extLst>
                <a:ext uri="{FF2B5EF4-FFF2-40B4-BE49-F238E27FC236}">
                  <a16:creationId xmlns:a16="http://schemas.microsoft.com/office/drawing/2014/main" id="{9AFDEA1E-DBAB-4507-8D36-786F19A85BA5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3">
              <a:extLst>
                <a:ext uri="{FF2B5EF4-FFF2-40B4-BE49-F238E27FC236}">
                  <a16:creationId xmlns:a16="http://schemas.microsoft.com/office/drawing/2014/main" id="{C824D6F7-0BDF-4C8C-869D-BDDEB076418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44">
              <a:extLst>
                <a:ext uri="{FF2B5EF4-FFF2-40B4-BE49-F238E27FC236}">
                  <a16:creationId xmlns:a16="http://schemas.microsoft.com/office/drawing/2014/main" id="{6953C491-AE0F-4D2B-9474-18D5E8B5DC99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Rectangle 45">
              <a:extLst>
                <a:ext uri="{FF2B5EF4-FFF2-40B4-BE49-F238E27FC236}">
                  <a16:creationId xmlns:a16="http://schemas.microsoft.com/office/drawing/2014/main" id="{5B956350-9BDD-4090-B2B6-12C13D1CE272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9" name="Freeform 46">
              <a:extLst>
                <a:ext uri="{FF2B5EF4-FFF2-40B4-BE49-F238E27FC236}">
                  <a16:creationId xmlns:a16="http://schemas.microsoft.com/office/drawing/2014/main" id="{ECE31E80-E354-44C3-81E0-4E3E41DDF6F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7">
              <a:extLst>
                <a:ext uri="{FF2B5EF4-FFF2-40B4-BE49-F238E27FC236}">
                  <a16:creationId xmlns:a16="http://schemas.microsoft.com/office/drawing/2014/main" id="{9DFA35DB-5360-405A-A7EB-064E51FBC0A4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8">
              <a:extLst>
                <a:ext uri="{FF2B5EF4-FFF2-40B4-BE49-F238E27FC236}">
                  <a16:creationId xmlns:a16="http://schemas.microsoft.com/office/drawing/2014/main" id="{2DA499BD-4313-4AD1-BE87-4BEF50FECB6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49">
              <a:extLst>
                <a:ext uri="{FF2B5EF4-FFF2-40B4-BE49-F238E27FC236}">
                  <a16:creationId xmlns:a16="http://schemas.microsoft.com/office/drawing/2014/main" id="{680E4C6D-12D1-417A-A709-EC416D98FA05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0">
              <a:extLst>
                <a:ext uri="{FF2B5EF4-FFF2-40B4-BE49-F238E27FC236}">
                  <a16:creationId xmlns:a16="http://schemas.microsoft.com/office/drawing/2014/main" id="{C93537B4-09B6-4CC6-92DE-3D3BDAC7ABB9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1">
              <a:extLst>
                <a:ext uri="{FF2B5EF4-FFF2-40B4-BE49-F238E27FC236}">
                  <a16:creationId xmlns:a16="http://schemas.microsoft.com/office/drawing/2014/main" id="{5D100FC5-9EA8-4DA7-AFA4-BC60831FD87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2">
              <a:extLst>
                <a:ext uri="{FF2B5EF4-FFF2-40B4-BE49-F238E27FC236}">
                  <a16:creationId xmlns:a16="http://schemas.microsoft.com/office/drawing/2014/main" id="{3F10D757-6A3B-4314-9755-419B3738E47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3">
              <a:extLst>
                <a:ext uri="{FF2B5EF4-FFF2-40B4-BE49-F238E27FC236}">
                  <a16:creationId xmlns:a16="http://schemas.microsoft.com/office/drawing/2014/main" id="{28A4D881-D08B-4AAF-866D-7C31601126DF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4">
              <a:extLst>
                <a:ext uri="{FF2B5EF4-FFF2-40B4-BE49-F238E27FC236}">
                  <a16:creationId xmlns:a16="http://schemas.microsoft.com/office/drawing/2014/main" id="{A666F3F8-571E-483F-9B9F-31EDB91A9C6B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5">
              <a:extLst>
                <a:ext uri="{FF2B5EF4-FFF2-40B4-BE49-F238E27FC236}">
                  <a16:creationId xmlns:a16="http://schemas.microsoft.com/office/drawing/2014/main" id="{18305C0F-0A00-450D-92A1-313C724398CD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6">
              <a:extLst>
                <a:ext uri="{FF2B5EF4-FFF2-40B4-BE49-F238E27FC236}">
                  <a16:creationId xmlns:a16="http://schemas.microsoft.com/office/drawing/2014/main" id="{9A5635D8-CCB7-4D16-BB87-B1BC1AC97DCE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7">
              <a:extLst>
                <a:ext uri="{FF2B5EF4-FFF2-40B4-BE49-F238E27FC236}">
                  <a16:creationId xmlns:a16="http://schemas.microsoft.com/office/drawing/2014/main" id="{7C10A784-B5EE-4486-96E7-3CC72B93AE2D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58">
              <a:extLst>
                <a:ext uri="{FF2B5EF4-FFF2-40B4-BE49-F238E27FC236}">
                  <a16:creationId xmlns:a16="http://schemas.microsoft.com/office/drawing/2014/main" id="{AE5FA7CA-916C-4A34-A727-E0289D891AB4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123" name="Picture 2">
            <a:extLst>
              <a:ext uri="{FF2B5EF4-FFF2-40B4-BE49-F238E27FC236}">
                <a16:creationId xmlns:a16="http://schemas.microsoft.com/office/drawing/2014/main" id="{51039561-92F9-40EE-900B-6AA0F58042A4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9525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D902DA06-324A-48CE-8C20-94535480A632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133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219DFDF7-BB84-4551-97C5-620098306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3113" y="1122363"/>
            <a:ext cx="4527929" cy="4287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000" b="1"/>
              <a:t>Project 4 – Team 1</a:t>
            </a:r>
            <a:endParaRPr lang="en-US" sz="6000" b="1" dirty="0"/>
          </a:p>
        </p:txBody>
      </p:sp>
      <p:pic>
        <p:nvPicPr>
          <p:cNvPr id="64" name="Grafik 63">
            <a:extLst>
              <a:ext uri="{FF2B5EF4-FFF2-40B4-BE49-F238E27FC236}">
                <a16:creationId xmlns:a16="http://schemas.microsoft.com/office/drawing/2014/main" id="{B76F65FE-E093-4BF2-8853-092F92855B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2303" y="784225"/>
            <a:ext cx="3201986" cy="552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22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8500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EF6ED3-A4BD-4F91-8797-4D98893E1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14072"/>
            <a:ext cx="9905998" cy="1478570"/>
          </a:xfrm>
        </p:spPr>
        <p:txBody>
          <a:bodyPr>
            <a:normAutofit/>
          </a:bodyPr>
          <a:lstStyle/>
          <a:p>
            <a:r>
              <a:rPr lang="de-CH" sz="4000" dirty="0">
                <a:solidFill>
                  <a:schemeClr val="bg1"/>
                </a:solidFill>
              </a:rPr>
              <a:t>Hardware – Energy </a:t>
            </a:r>
            <a:r>
              <a:rPr lang="de-CH" sz="4000" dirty="0" err="1">
                <a:solidFill>
                  <a:schemeClr val="bg1"/>
                </a:solidFill>
              </a:rPr>
              <a:t>supply</a:t>
            </a:r>
            <a:endParaRPr lang="de-CH" sz="4000" dirty="0">
              <a:solidFill>
                <a:schemeClr val="bg1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D3F014-6B1E-4946-8894-D49E9E6257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71646"/>
            <a:ext cx="9905999" cy="4467836"/>
          </a:xfrm>
        </p:spPr>
        <p:txBody>
          <a:bodyPr>
            <a:normAutofit/>
          </a:bodyPr>
          <a:lstStyle/>
          <a:p>
            <a:r>
              <a:rPr lang="de-CH" sz="3100" dirty="0" err="1">
                <a:solidFill>
                  <a:schemeClr val="bg1"/>
                </a:solidFill>
              </a:rPr>
              <a:t>Assumptions</a:t>
            </a:r>
            <a:endParaRPr lang="de-CH" sz="31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de-CH" sz="3000" dirty="0">
                <a:solidFill>
                  <a:schemeClr val="bg1"/>
                </a:solidFill>
              </a:rPr>
              <a:t>- Opening time </a:t>
            </a:r>
            <a:r>
              <a:rPr lang="de-CH" sz="3000" dirty="0" err="1">
                <a:solidFill>
                  <a:schemeClr val="bg1"/>
                </a:solidFill>
              </a:rPr>
              <a:t>of</a:t>
            </a:r>
            <a:r>
              <a:rPr lang="de-CH" sz="3000" dirty="0">
                <a:solidFill>
                  <a:schemeClr val="bg1"/>
                </a:solidFill>
              </a:rPr>
              <a:t> 10 </a:t>
            </a:r>
            <a:r>
              <a:rPr lang="de-CH" sz="3000" dirty="0" err="1">
                <a:solidFill>
                  <a:schemeClr val="bg1"/>
                </a:solidFill>
              </a:rPr>
              <a:t>hours</a:t>
            </a:r>
            <a:endParaRPr lang="de-CH" sz="30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de-CH" sz="3000" dirty="0">
                <a:solidFill>
                  <a:schemeClr val="bg1"/>
                </a:solidFill>
              </a:rPr>
              <a:t>- Use </a:t>
            </a:r>
            <a:r>
              <a:rPr lang="de-CH" sz="3000" dirty="0" err="1">
                <a:solidFill>
                  <a:schemeClr val="bg1"/>
                </a:solidFill>
              </a:rPr>
              <a:t>of</a:t>
            </a:r>
            <a:r>
              <a:rPr lang="de-CH" sz="3000" dirty="0">
                <a:solidFill>
                  <a:schemeClr val="bg1"/>
                </a:solidFill>
              </a:rPr>
              <a:t> </a:t>
            </a:r>
            <a:r>
              <a:rPr lang="de-CH" sz="3000" dirty="0" err="1">
                <a:solidFill>
                  <a:schemeClr val="bg1"/>
                </a:solidFill>
              </a:rPr>
              <a:t>the</a:t>
            </a:r>
            <a:r>
              <a:rPr lang="de-CH" sz="3000" dirty="0">
                <a:solidFill>
                  <a:schemeClr val="bg1"/>
                </a:solidFill>
              </a:rPr>
              <a:t> Dojo </a:t>
            </a:r>
            <a:r>
              <a:rPr lang="de-CH" sz="3000" dirty="0" err="1">
                <a:solidFill>
                  <a:schemeClr val="bg1"/>
                </a:solidFill>
              </a:rPr>
              <a:t>during</a:t>
            </a:r>
            <a:r>
              <a:rPr lang="de-CH" sz="3000" dirty="0">
                <a:solidFill>
                  <a:schemeClr val="bg1"/>
                </a:solidFill>
              </a:rPr>
              <a:t> 1/3 </a:t>
            </a:r>
            <a:r>
              <a:rPr lang="de-CH" sz="3000" dirty="0" err="1">
                <a:solidFill>
                  <a:schemeClr val="bg1"/>
                </a:solidFill>
              </a:rPr>
              <a:t>of</a:t>
            </a:r>
            <a:r>
              <a:rPr lang="de-CH" sz="3000" dirty="0">
                <a:solidFill>
                  <a:schemeClr val="bg1"/>
                </a:solidFill>
              </a:rPr>
              <a:t> </a:t>
            </a:r>
            <a:r>
              <a:rPr lang="de-CH" sz="3000" dirty="0" err="1">
                <a:solidFill>
                  <a:schemeClr val="bg1"/>
                </a:solidFill>
              </a:rPr>
              <a:t>the</a:t>
            </a:r>
            <a:r>
              <a:rPr lang="de-CH" sz="3000" dirty="0">
                <a:solidFill>
                  <a:schemeClr val="bg1"/>
                </a:solidFill>
              </a:rPr>
              <a:t> time</a:t>
            </a:r>
          </a:p>
          <a:p>
            <a:r>
              <a:rPr lang="de-CH" sz="3100" dirty="0" err="1">
                <a:solidFill>
                  <a:schemeClr val="bg1"/>
                </a:solidFill>
              </a:rPr>
              <a:t>Results</a:t>
            </a:r>
            <a:endParaRPr lang="de-CH" sz="3100" dirty="0">
              <a:solidFill>
                <a:schemeClr val="bg1"/>
              </a:solidFill>
            </a:endParaRPr>
          </a:p>
          <a:p>
            <a:pPr lvl="1">
              <a:buFontTx/>
              <a:buChar char="-"/>
            </a:pPr>
            <a:r>
              <a:rPr lang="de-CH" sz="3000" dirty="0" err="1">
                <a:solidFill>
                  <a:schemeClr val="bg1"/>
                </a:solidFill>
              </a:rPr>
              <a:t>Battery</a:t>
            </a:r>
            <a:r>
              <a:rPr lang="de-CH" sz="3000" dirty="0">
                <a:solidFill>
                  <a:schemeClr val="bg1"/>
                </a:solidFill>
              </a:rPr>
              <a:t> </a:t>
            </a:r>
            <a:r>
              <a:rPr lang="de-CH" sz="3000" dirty="0" err="1">
                <a:solidFill>
                  <a:schemeClr val="bg1"/>
                </a:solidFill>
              </a:rPr>
              <a:t>with</a:t>
            </a:r>
            <a:r>
              <a:rPr lang="de-CH" sz="3000" dirty="0">
                <a:solidFill>
                  <a:schemeClr val="bg1"/>
                </a:solidFill>
              </a:rPr>
              <a:t> 800mAh</a:t>
            </a:r>
          </a:p>
          <a:p>
            <a:pPr lvl="1">
              <a:buFontTx/>
              <a:buChar char="-"/>
            </a:pPr>
            <a:r>
              <a:rPr lang="de-CH" sz="3000" dirty="0" err="1">
                <a:solidFill>
                  <a:schemeClr val="bg1"/>
                </a:solidFill>
              </a:rPr>
              <a:t>Capacity</a:t>
            </a:r>
            <a:r>
              <a:rPr lang="de-CH" sz="3000" dirty="0">
                <a:solidFill>
                  <a:schemeClr val="bg1"/>
                </a:solidFill>
              </a:rPr>
              <a:t> </a:t>
            </a:r>
            <a:r>
              <a:rPr lang="de-CH" sz="3000" dirty="0" err="1">
                <a:solidFill>
                  <a:schemeClr val="bg1"/>
                </a:solidFill>
              </a:rPr>
              <a:t>for</a:t>
            </a:r>
            <a:r>
              <a:rPr lang="de-CH" sz="3000" dirty="0">
                <a:solidFill>
                  <a:schemeClr val="bg1"/>
                </a:solidFill>
              </a:rPr>
              <a:t> a </a:t>
            </a:r>
            <a:r>
              <a:rPr lang="de-CH" sz="3000" dirty="0" err="1">
                <a:solidFill>
                  <a:schemeClr val="bg1"/>
                </a:solidFill>
              </a:rPr>
              <a:t>whole</a:t>
            </a:r>
            <a:r>
              <a:rPr lang="de-CH" sz="3000" dirty="0">
                <a:solidFill>
                  <a:schemeClr val="bg1"/>
                </a:solidFill>
              </a:rPr>
              <a:t> </a:t>
            </a:r>
            <a:r>
              <a:rPr lang="de-CH" sz="3000" dirty="0" err="1">
                <a:solidFill>
                  <a:schemeClr val="bg1"/>
                </a:solidFill>
              </a:rPr>
              <a:t>day</a:t>
            </a:r>
            <a:endParaRPr lang="de-CH" sz="3000" dirty="0">
              <a:solidFill>
                <a:schemeClr val="bg1"/>
              </a:solidFill>
            </a:endParaRPr>
          </a:p>
          <a:p>
            <a:pPr lvl="1">
              <a:buFontTx/>
              <a:buChar char="-"/>
            </a:pPr>
            <a:r>
              <a:rPr lang="de-CH" sz="3000" dirty="0">
                <a:solidFill>
                  <a:schemeClr val="bg1"/>
                </a:solidFill>
              </a:rPr>
              <a:t>Minor </a:t>
            </a:r>
            <a:r>
              <a:rPr lang="de-CH" sz="3000" dirty="0" err="1">
                <a:solidFill>
                  <a:schemeClr val="bg1"/>
                </a:solidFill>
              </a:rPr>
              <a:t>changes</a:t>
            </a:r>
            <a:r>
              <a:rPr lang="de-CH" sz="3000" dirty="0">
                <a:solidFill>
                  <a:schemeClr val="bg1"/>
                </a:solidFill>
              </a:rPr>
              <a:t> </a:t>
            </a:r>
            <a:r>
              <a:rPr lang="de-CH" sz="3000" dirty="0" err="1">
                <a:solidFill>
                  <a:schemeClr val="bg1"/>
                </a:solidFill>
              </a:rPr>
              <a:t>of</a:t>
            </a:r>
            <a:r>
              <a:rPr lang="de-CH" sz="3000" dirty="0">
                <a:solidFill>
                  <a:schemeClr val="bg1"/>
                </a:solidFill>
              </a:rPr>
              <a:t> design (</a:t>
            </a:r>
            <a:r>
              <a:rPr lang="de-CH" sz="3000" dirty="0" err="1">
                <a:solidFill>
                  <a:schemeClr val="bg1"/>
                </a:solidFill>
              </a:rPr>
              <a:t>length</a:t>
            </a:r>
            <a:r>
              <a:rPr lang="de-CH" sz="3000" dirty="0">
                <a:solidFill>
                  <a:schemeClr val="bg1"/>
                </a:solidFill>
              </a:rPr>
              <a:t> / </a:t>
            </a:r>
            <a:r>
              <a:rPr lang="de-CH" sz="3000" dirty="0" err="1">
                <a:solidFill>
                  <a:schemeClr val="bg1"/>
                </a:solidFill>
              </a:rPr>
              <a:t>diameter</a:t>
            </a:r>
            <a:r>
              <a:rPr lang="de-CH" sz="3000" dirty="0">
                <a:solidFill>
                  <a:schemeClr val="bg1"/>
                </a:solidFill>
              </a:rPr>
              <a:t>)</a:t>
            </a:r>
          </a:p>
          <a:p>
            <a:endParaRPr lang="de-CH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24250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500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811719BD-2623-47A7-9FFF-1E951478D8A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" r="-1" b="15571"/>
          <a:stretch/>
        </p:blipFill>
        <p:spPr>
          <a:xfrm>
            <a:off x="1853390" y="0"/>
            <a:ext cx="85669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9362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500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D187D3D8-2E4E-431F-B081-C75B508FCE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836" y="1695450"/>
            <a:ext cx="12060163" cy="3505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5893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2E4E997-8672-4FFD-B8EC-9932A8E4714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nhaltsplatzhalter 4">
            <a:extLst>
              <a:ext uri="{FF2B5EF4-FFF2-40B4-BE49-F238E27FC236}">
                <a16:creationId xmlns:a16="http://schemas.microsoft.com/office/drawing/2014/main" id="{56843A6D-0FCA-478F-99D7-1877BC0F9D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4098" y="1567127"/>
            <a:ext cx="4015237" cy="3965046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453E4DEE-E996-40F8-8635-0FF43D7348F9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8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0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5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B1EF6ED3-A4BD-4F91-8797-4D98893E1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1725" y="618518"/>
            <a:ext cx="3438973" cy="1478570"/>
          </a:xfrm>
        </p:spPr>
        <p:txBody>
          <a:bodyPr>
            <a:normAutofit/>
          </a:bodyPr>
          <a:lstStyle/>
          <a:p>
            <a:r>
              <a:rPr lang="de-CH" sz="4000" dirty="0"/>
              <a:t>Questions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FE34A9E-2533-489D-AEF9-70D77E885D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>
            <a:normAutofit/>
          </a:bodyPr>
          <a:lstStyle/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890906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3176EE-C3A3-4359-AB47-9D8DC7B9F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List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references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2B11B51-F4C6-442A-BBE1-1B2E43EEF4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sz="1600" dirty="0">
                <a:hlinkClick r:id="rId2"/>
              </a:rPr>
              <a:t>https://www.youtube.com/watch?v=s0QfpfGOrp8</a:t>
            </a:r>
            <a:endParaRPr lang="de-CH" sz="1600" dirty="0"/>
          </a:p>
          <a:p>
            <a:r>
              <a:rPr lang="de-CH" sz="1600" dirty="0">
                <a:hlinkClick r:id="rId3"/>
              </a:rPr>
              <a:t>https://www.geocaching.com/geocache/GC53CY7_fragezeichen-1?guid=7326435b-4db8-4e2f-9f65-292314b37c51</a:t>
            </a:r>
            <a:endParaRPr lang="de-CH" sz="1600" dirty="0"/>
          </a:p>
          <a:p>
            <a:r>
              <a:rPr lang="de-CH" sz="1600" dirty="0">
                <a:hlinkClick r:id="rId4"/>
              </a:rPr>
              <a:t>http://www.idownloadblog.com/2016/07/06/create-custom-vibration-text-messages-phone-calls-on-iphone/</a:t>
            </a:r>
            <a:endParaRPr lang="de-CH" sz="1600" dirty="0"/>
          </a:p>
          <a:p>
            <a:endParaRPr lang="de-CH" sz="1600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670290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900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5DFEE698-FD75-4207-AC76-90DC37B9A0F0}"/>
              </a:ext>
            </a:extLst>
          </p:cNvPr>
          <p:cNvSpPr/>
          <p:nvPr/>
        </p:nvSpPr>
        <p:spPr>
          <a:xfrm>
            <a:off x="4910446" y="157168"/>
            <a:ext cx="2057400" cy="1178169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Adrian </a:t>
            </a:r>
            <a:r>
              <a:rPr lang="en-GB" noProof="1">
                <a:solidFill>
                  <a:schemeClr val="bg1"/>
                </a:solidFill>
              </a:rPr>
              <a:t>Annaheim</a:t>
            </a:r>
          </a:p>
          <a:p>
            <a:pPr algn="ctr"/>
            <a:r>
              <a:rPr lang="en-GB" dirty="0">
                <a:solidFill>
                  <a:schemeClr val="bg1"/>
                </a:solidFill>
              </a:rPr>
              <a:t>Project manager</a:t>
            </a: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4781FD1A-88D5-4184-8BD3-006C5CB12EE5}"/>
              </a:ext>
            </a:extLst>
          </p:cNvPr>
          <p:cNvSpPr/>
          <p:nvPr/>
        </p:nvSpPr>
        <p:spPr>
          <a:xfrm>
            <a:off x="4910446" y="1992556"/>
            <a:ext cx="2057400" cy="1178169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Benjamin Ebeling</a:t>
            </a:r>
          </a:p>
          <a:p>
            <a:pPr algn="ctr"/>
            <a:r>
              <a:rPr lang="en-GB" dirty="0">
                <a:solidFill>
                  <a:schemeClr val="bg1"/>
                </a:solidFill>
              </a:rPr>
              <a:t>Deputy project manager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301343BE-F0B0-4C82-9D54-091B20A17242}"/>
              </a:ext>
            </a:extLst>
          </p:cNvPr>
          <p:cNvSpPr/>
          <p:nvPr/>
        </p:nvSpPr>
        <p:spPr>
          <a:xfrm>
            <a:off x="3140320" y="3477968"/>
            <a:ext cx="2057400" cy="1178169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chemeClr val="bg1"/>
                </a:solidFill>
              </a:rPr>
              <a:t>Samuel Wey</a:t>
            </a:r>
          </a:p>
          <a:p>
            <a:pPr algn="ctr"/>
            <a:r>
              <a:rPr lang="de-CH" dirty="0">
                <a:solidFill>
                  <a:schemeClr val="bg1"/>
                </a:solidFill>
              </a:rPr>
              <a:t>Hardware</a:t>
            </a:r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71317189-8495-40A3-8993-D5BD476AAB48}"/>
              </a:ext>
            </a:extLst>
          </p:cNvPr>
          <p:cNvSpPr/>
          <p:nvPr/>
        </p:nvSpPr>
        <p:spPr>
          <a:xfrm>
            <a:off x="3140320" y="5000619"/>
            <a:ext cx="2057400" cy="1178169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chemeClr val="bg1"/>
                </a:solidFill>
              </a:rPr>
              <a:t>Jonas Rosenmund</a:t>
            </a:r>
          </a:p>
          <a:p>
            <a:pPr algn="ctr"/>
            <a:r>
              <a:rPr lang="de-CH" dirty="0">
                <a:solidFill>
                  <a:schemeClr val="bg1"/>
                </a:solidFill>
              </a:rPr>
              <a:t>Team </a:t>
            </a:r>
            <a:r>
              <a:rPr lang="en-GB" dirty="0">
                <a:solidFill>
                  <a:schemeClr val="bg1"/>
                </a:solidFill>
              </a:rPr>
              <a:t>member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25595B43-7AE9-48E5-A12F-BE18E572CAF4}"/>
              </a:ext>
            </a:extLst>
          </p:cNvPr>
          <p:cNvSpPr/>
          <p:nvPr/>
        </p:nvSpPr>
        <p:spPr>
          <a:xfrm>
            <a:off x="6718788" y="3481140"/>
            <a:ext cx="2057400" cy="1178169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chemeClr val="bg1"/>
                </a:solidFill>
              </a:rPr>
              <a:t>Andres Minder</a:t>
            </a:r>
          </a:p>
          <a:p>
            <a:pPr algn="ctr"/>
            <a:r>
              <a:rPr lang="de-CH" dirty="0">
                <a:solidFill>
                  <a:schemeClr val="bg1"/>
                </a:solidFill>
              </a:rPr>
              <a:t>Software</a:t>
            </a:r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604481F5-D3CF-48EA-9018-8713EC89893D}"/>
              </a:ext>
            </a:extLst>
          </p:cNvPr>
          <p:cNvSpPr/>
          <p:nvPr/>
        </p:nvSpPr>
        <p:spPr>
          <a:xfrm>
            <a:off x="6718788" y="5000619"/>
            <a:ext cx="2057400" cy="1178169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Michael Schwarz</a:t>
            </a:r>
          </a:p>
          <a:p>
            <a:pPr algn="ctr"/>
            <a:r>
              <a:rPr lang="en-GB" dirty="0">
                <a:solidFill>
                  <a:schemeClr val="bg1"/>
                </a:solidFill>
              </a:rPr>
              <a:t>Team member</a:t>
            </a:r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5FE0CC3C-A44E-4E0D-A330-6BA77EBBC5F2}"/>
              </a:ext>
            </a:extLst>
          </p:cNvPr>
          <p:cNvCxnSpPr>
            <a:stCxn id="10" idx="0"/>
            <a:endCxn id="8" idx="2"/>
          </p:cNvCxnSpPr>
          <p:nvPr/>
        </p:nvCxnSpPr>
        <p:spPr>
          <a:xfrm flipV="1">
            <a:off x="4169020" y="4656137"/>
            <a:ext cx="0" cy="34448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11C58D08-FA42-4D8F-9C0C-CE56DD292115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>
            <a:off x="7747488" y="4659309"/>
            <a:ext cx="0" cy="34131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32B09BED-0E9D-4923-801A-43BAC952609B}"/>
              </a:ext>
            </a:extLst>
          </p:cNvPr>
          <p:cNvCxnSpPr>
            <a:stCxn id="3" idx="2"/>
            <a:endCxn id="7" idx="0"/>
          </p:cNvCxnSpPr>
          <p:nvPr/>
        </p:nvCxnSpPr>
        <p:spPr>
          <a:xfrm>
            <a:off x="5939146" y="1335337"/>
            <a:ext cx="0" cy="65721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20FA5B9B-4EDB-4917-8723-0A185A318870}"/>
              </a:ext>
            </a:extLst>
          </p:cNvPr>
          <p:cNvCxnSpPr>
            <a:cxnSpLocks/>
          </p:cNvCxnSpPr>
          <p:nvPr/>
        </p:nvCxnSpPr>
        <p:spPr>
          <a:xfrm flipV="1">
            <a:off x="4169020" y="2572848"/>
            <a:ext cx="0" cy="89632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88BCBBBC-CBB0-47C9-9BCD-8971FF0FA378}"/>
              </a:ext>
            </a:extLst>
          </p:cNvPr>
          <p:cNvCxnSpPr>
            <a:cxnSpLocks/>
          </p:cNvCxnSpPr>
          <p:nvPr/>
        </p:nvCxnSpPr>
        <p:spPr>
          <a:xfrm flipH="1" flipV="1">
            <a:off x="4169020" y="2572848"/>
            <a:ext cx="741426" cy="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7A336F90-85F5-499A-9C21-690CDF6B518B}"/>
              </a:ext>
            </a:extLst>
          </p:cNvPr>
          <p:cNvCxnSpPr/>
          <p:nvPr/>
        </p:nvCxnSpPr>
        <p:spPr>
          <a:xfrm flipV="1">
            <a:off x="7700478" y="2581640"/>
            <a:ext cx="0" cy="89632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4BCCD2F5-BCC0-4E15-8D9E-D6BDC22FD51B}"/>
              </a:ext>
            </a:extLst>
          </p:cNvPr>
          <p:cNvCxnSpPr/>
          <p:nvPr/>
        </p:nvCxnSpPr>
        <p:spPr>
          <a:xfrm flipH="1" flipV="1">
            <a:off x="6967845" y="2581640"/>
            <a:ext cx="741426" cy="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1447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500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108591-E40D-45FF-9928-796D43334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5238" y="104775"/>
            <a:ext cx="9905998" cy="801688"/>
          </a:xfrm>
        </p:spPr>
        <p:txBody>
          <a:bodyPr/>
          <a:lstStyle/>
          <a:p>
            <a:r>
              <a:rPr lang="de-CH" dirty="0">
                <a:solidFill>
                  <a:schemeClr val="bg1"/>
                </a:solidFill>
              </a:rPr>
              <a:t>Content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9CAA0D0-E7EA-494B-9470-18343955EE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5238" y="1009651"/>
            <a:ext cx="3629491" cy="4791075"/>
          </a:xfrm>
        </p:spPr>
        <p:txBody>
          <a:bodyPr>
            <a:normAutofit/>
          </a:bodyPr>
          <a:lstStyle/>
          <a:p>
            <a:r>
              <a:rPr lang="de-CH" sz="3100" b="1" dirty="0">
                <a:solidFill>
                  <a:schemeClr val="bg1"/>
                </a:solidFill>
              </a:rPr>
              <a:t>Project </a:t>
            </a:r>
            <a:r>
              <a:rPr lang="de-CH" sz="3100" b="1" dirty="0" err="1">
                <a:solidFill>
                  <a:schemeClr val="bg1"/>
                </a:solidFill>
              </a:rPr>
              <a:t>targets</a:t>
            </a:r>
            <a:endParaRPr lang="de-CH" sz="3100" b="1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de-CH" sz="3000" dirty="0">
                <a:solidFill>
                  <a:schemeClr val="bg1"/>
                </a:solidFill>
              </a:rPr>
              <a:t>- </a:t>
            </a:r>
            <a:r>
              <a:rPr lang="de-CH" sz="3000" dirty="0" err="1">
                <a:solidFill>
                  <a:schemeClr val="bg1"/>
                </a:solidFill>
              </a:rPr>
              <a:t>Intended</a:t>
            </a:r>
            <a:r>
              <a:rPr lang="de-CH" sz="3000" dirty="0">
                <a:solidFill>
                  <a:schemeClr val="bg1"/>
                </a:solidFill>
              </a:rPr>
              <a:t> </a:t>
            </a:r>
            <a:r>
              <a:rPr lang="de-CH" sz="3000" dirty="0" err="1">
                <a:solidFill>
                  <a:schemeClr val="bg1"/>
                </a:solidFill>
              </a:rPr>
              <a:t>targets</a:t>
            </a:r>
            <a:endParaRPr lang="de-CH" sz="30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de-CH" sz="3000" dirty="0">
                <a:solidFill>
                  <a:schemeClr val="bg1"/>
                </a:solidFill>
              </a:rPr>
              <a:t>- </a:t>
            </a:r>
            <a:r>
              <a:rPr lang="de-CH" sz="3000" dirty="0" err="1">
                <a:solidFill>
                  <a:schemeClr val="bg1"/>
                </a:solidFill>
              </a:rPr>
              <a:t>Desired</a:t>
            </a:r>
            <a:r>
              <a:rPr lang="de-CH" sz="3000" dirty="0">
                <a:solidFill>
                  <a:schemeClr val="bg1"/>
                </a:solidFill>
              </a:rPr>
              <a:t> </a:t>
            </a:r>
            <a:r>
              <a:rPr lang="de-CH" sz="3000" dirty="0" err="1">
                <a:solidFill>
                  <a:schemeClr val="bg1"/>
                </a:solidFill>
              </a:rPr>
              <a:t>targets</a:t>
            </a:r>
            <a:endParaRPr lang="de-CH" sz="3000" dirty="0">
              <a:solidFill>
                <a:schemeClr val="bg1"/>
              </a:solidFill>
            </a:endParaRPr>
          </a:p>
          <a:p>
            <a:r>
              <a:rPr lang="de-CH" sz="3100" b="1" dirty="0">
                <a:solidFill>
                  <a:schemeClr val="bg1"/>
                </a:solidFill>
              </a:rPr>
              <a:t>Test </a:t>
            </a:r>
            <a:r>
              <a:rPr lang="de-CH" sz="3100" b="1" dirty="0" err="1">
                <a:solidFill>
                  <a:schemeClr val="bg1"/>
                </a:solidFill>
              </a:rPr>
              <a:t>concept</a:t>
            </a:r>
            <a:endParaRPr lang="de-CH" sz="3100" b="1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de-CH" sz="3000" dirty="0">
                <a:solidFill>
                  <a:schemeClr val="bg1"/>
                </a:solidFill>
              </a:rPr>
              <a:t>- Total </a:t>
            </a:r>
            <a:r>
              <a:rPr lang="de-CH" sz="3000" dirty="0" err="1">
                <a:solidFill>
                  <a:schemeClr val="bg1"/>
                </a:solidFill>
              </a:rPr>
              <a:t>system</a:t>
            </a:r>
            <a:endParaRPr lang="de-CH" sz="30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de-CH" sz="3000" dirty="0">
                <a:solidFill>
                  <a:schemeClr val="bg1"/>
                </a:solidFill>
              </a:rPr>
              <a:t>- Hardware</a:t>
            </a:r>
          </a:p>
          <a:p>
            <a:pPr marL="457200" lvl="1" indent="0">
              <a:buNone/>
            </a:pPr>
            <a:r>
              <a:rPr lang="de-CH" sz="3000" dirty="0">
                <a:solidFill>
                  <a:schemeClr val="bg1"/>
                </a:solidFill>
              </a:rPr>
              <a:t>- Software</a:t>
            </a:r>
          </a:p>
          <a:p>
            <a:pPr marL="457200" lvl="1" indent="0">
              <a:buNone/>
            </a:pPr>
            <a:endParaRPr lang="de-CH" dirty="0"/>
          </a:p>
          <a:p>
            <a:pPr marL="457200" lvl="1" indent="0">
              <a:buNone/>
            </a:pPr>
            <a:endParaRPr lang="de-CH" dirty="0"/>
          </a:p>
          <a:p>
            <a:endParaRPr lang="de-CH" dirty="0"/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21101103-C0CD-43EA-A615-2F2056180A55}"/>
              </a:ext>
            </a:extLst>
          </p:cNvPr>
          <p:cNvSpPr txBox="1">
            <a:spLocks/>
          </p:cNvSpPr>
          <p:nvPr/>
        </p:nvSpPr>
        <p:spPr>
          <a:xfrm>
            <a:off x="6218236" y="1009651"/>
            <a:ext cx="5400023" cy="5743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sz="3100" b="1" dirty="0">
                <a:solidFill>
                  <a:schemeClr val="bg1"/>
                </a:solidFill>
              </a:rPr>
              <a:t>Hardware</a:t>
            </a:r>
          </a:p>
          <a:p>
            <a:pPr marL="457200" lvl="1" indent="0">
              <a:buNone/>
            </a:pPr>
            <a:r>
              <a:rPr lang="de-CH" sz="3000" dirty="0">
                <a:solidFill>
                  <a:schemeClr val="bg1"/>
                </a:solidFill>
              </a:rPr>
              <a:t>- Memory</a:t>
            </a:r>
          </a:p>
          <a:p>
            <a:pPr marL="457200" lvl="1" indent="0">
              <a:buNone/>
            </a:pPr>
            <a:r>
              <a:rPr lang="de-CH" sz="3000" dirty="0">
                <a:solidFill>
                  <a:schemeClr val="bg1"/>
                </a:solidFill>
              </a:rPr>
              <a:t>- Energy </a:t>
            </a:r>
            <a:r>
              <a:rPr lang="de-CH" sz="3000" dirty="0" err="1">
                <a:solidFill>
                  <a:schemeClr val="bg1"/>
                </a:solidFill>
              </a:rPr>
              <a:t>supply</a:t>
            </a:r>
            <a:endParaRPr lang="de-CH" sz="3000" dirty="0">
              <a:solidFill>
                <a:schemeClr val="bg1"/>
              </a:solidFill>
            </a:endParaRPr>
          </a:p>
          <a:p>
            <a:r>
              <a:rPr lang="de-CH" sz="3100" b="1" dirty="0">
                <a:solidFill>
                  <a:schemeClr val="bg1"/>
                </a:solidFill>
              </a:rPr>
              <a:t>Software</a:t>
            </a:r>
          </a:p>
          <a:p>
            <a:pPr marL="457200" lvl="1" indent="0">
              <a:buNone/>
            </a:pPr>
            <a:r>
              <a:rPr lang="de-CH" sz="3000" dirty="0">
                <a:solidFill>
                  <a:schemeClr val="bg1"/>
                </a:solidFill>
              </a:rPr>
              <a:t>- </a:t>
            </a:r>
            <a:r>
              <a:rPr lang="de-CH" sz="3000" dirty="0" err="1">
                <a:solidFill>
                  <a:schemeClr val="bg1"/>
                </a:solidFill>
              </a:rPr>
              <a:t>Schematic</a:t>
            </a:r>
            <a:endParaRPr lang="de-CH" sz="30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de-CH" sz="3000" dirty="0">
                <a:solidFill>
                  <a:schemeClr val="bg1"/>
                </a:solidFill>
              </a:rPr>
              <a:t>- Data </a:t>
            </a:r>
            <a:r>
              <a:rPr lang="de-CH" sz="3000" dirty="0" err="1">
                <a:solidFill>
                  <a:schemeClr val="bg1"/>
                </a:solidFill>
              </a:rPr>
              <a:t>flow</a:t>
            </a:r>
            <a:r>
              <a:rPr lang="de-CH" sz="3000" dirty="0">
                <a:solidFill>
                  <a:schemeClr val="bg1"/>
                </a:solidFill>
              </a:rPr>
              <a:t> </a:t>
            </a:r>
          </a:p>
          <a:p>
            <a:r>
              <a:rPr lang="de-CH" sz="3100" b="1" dirty="0">
                <a:solidFill>
                  <a:schemeClr val="bg1"/>
                </a:solidFill>
              </a:rPr>
              <a:t>Question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de-CH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de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16367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8500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2026BA-F034-4F34-91E3-6C483A48C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4" y="212483"/>
            <a:ext cx="9905998" cy="1478570"/>
          </a:xfrm>
        </p:spPr>
        <p:txBody>
          <a:bodyPr>
            <a:normAutofit/>
          </a:bodyPr>
          <a:lstStyle/>
          <a:p>
            <a:r>
              <a:rPr lang="de-CH" sz="4000" dirty="0" err="1">
                <a:solidFill>
                  <a:schemeClr val="bg1"/>
                </a:solidFill>
              </a:rPr>
              <a:t>Poject</a:t>
            </a:r>
            <a:r>
              <a:rPr lang="de-CH" sz="4000" dirty="0">
                <a:solidFill>
                  <a:schemeClr val="bg1"/>
                </a:solidFill>
              </a:rPr>
              <a:t> </a:t>
            </a:r>
            <a:r>
              <a:rPr lang="de-CH" sz="4000" dirty="0" err="1">
                <a:solidFill>
                  <a:schemeClr val="bg1"/>
                </a:solidFill>
              </a:rPr>
              <a:t>targets</a:t>
            </a:r>
            <a:endParaRPr lang="de-CH" sz="4000" dirty="0">
              <a:solidFill>
                <a:schemeClr val="bg1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840E88B-48D4-4E85-909F-51DADEE454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792287"/>
            <a:ext cx="9905999" cy="3541714"/>
          </a:xfrm>
        </p:spPr>
        <p:txBody>
          <a:bodyPr>
            <a:normAutofit fontScale="92500" lnSpcReduction="10000"/>
          </a:bodyPr>
          <a:lstStyle/>
          <a:p>
            <a:r>
              <a:rPr lang="de-CH" sz="3200" dirty="0" err="1">
                <a:solidFill>
                  <a:schemeClr val="bg1"/>
                </a:solidFill>
              </a:rPr>
              <a:t>Intended</a:t>
            </a:r>
            <a:r>
              <a:rPr lang="de-CH" sz="3200" dirty="0">
                <a:solidFill>
                  <a:schemeClr val="bg1"/>
                </a:solidFill>
              </a:rPr>
              <a:t> </a:t>
            </a:r>
            <a:r>
              <a:rPr lang="de-CH" sz="3200" dirty="0" err="1">
                <a:solidFill>
                  <a:schemeClr val="bg1"/>
                </a:solidFill>
              </a:rPr>
              <a:t>targets</a:t>
            </a:r>
            <a:br>
              <a:rPr lang="de-CH" sz="3200" dirty="0">
                <a:solidFill>
                  <a:schemeClr val="bg1"/>
                </a:solidFill>
              </a:rPr>
            </a:br>
            <a:r>
              <a:rPr lang="de-CH" sz="3200" dirty="0">
                <a:solidFill>
                  <a:schemeClr val="bg1"/>
                </a:solidFill>
              </a:rPr>
              <a:t>- Power </a:t>
            </a:r>
            <a:r>
              <a:rPr lang="de-CH" sz="3200" dirty="0" err="1">
                <a:solidFill>
                  <a:schemeClr val="bg1"/>
                </a:solidFill>
              </a:rPr>
              <a:t>supply</a:t>
            </a:r>
            <a:r>
              <a:rPr lang="de-CH" sz="3200" dirty="0">
                <a:solidFill>
                  <a:schemeClr val="bg1"/>
                </a:solidFill>
              </a:rPr>
              <a:t> </a:t>
            </a:r>
            <a:r>
              <a:rPr lang="de-CH" sz="3200" dirty="0" err="1">
                <a:solidFill>
                  <a:schemeClr val="bg1"/>
                </a:solidFill>
              </a:rPr>
              <a:t>with</a:t>
            </a:r>
            <a:r>
              <a:rPr lang="de-CH" sz="3200" dirty="0">
                <a:solidFill>
                  <a:schemeClr val="bg1"/>
                </a:solidFill>
              </a:rPr>
              <a:t> </a:t>
            </a:r>
            <a:r>
              <a:rPr lang="de-CH" sz="3200" dirty="0" err="1">
                <a:solidFill>
                  <a:schemeClr val="bg1"/>
                </a:solidFill>
              </a:rPr>
              <a:t>battery</a:t>
            </a:r>
            <a:r>
              <a:rPr lang="de-CH" sz="3200" dirty="0">
                <a:solidFill>
                  <a:schemeClr val="bg1"/>
                </a:solidFill>
              </a:rPr>
              <a:t> / </a:t>
            </a:r>
            <a:r>
              <a:rPr lang="de-CH" sz="3200" dirty="0" err="1">
                <a:solidFill>
                  <a:schemeClr val="bg1"/>
                </a:solidFill>
              </a:rPr>
              <a:t>charging</a:t>
            </a:r>
            <a:r>
              <a:rPr lang="de-CH" sz="3200" dirty="0">
                <a:solidFill>
                  <a:schemeClr val="bg1"/>
                </a:solidFill>
              </a:rPr>
              <a:t> </a:t>
            </a:r>
            <a:r>
              <a:rPr lang="de-CH" sz="3200" dirty="0" err="1">
                <a:solidFill>
                  <a:schemeClr val="bg1"/>
                </a:solidFill>
              </a:rPr>
              <a:t>with</a:t>
            </a:r>
            <a:r>
              <a:rPr lang="de-CH" sz="3200" dirty="0">
                <a:solidFill>
                  <a:schemeClr val="bg1"/>
                </a:solidFill>
              </a:rPr>
              <a:t> USB</a:t>
            </a:r>
            <a:br>
              <a:rPr lang="de-CH" sz="3200" dirty="0">
                <a:solidFill>
                  <a:schemeClr val="bg1"/>
                </a:solidFill>
              </a:rPr>
            </a:br>
            <a:r>
              <a:rPr lang="de-CH" sz="3200" dirty="0">
                <a:solidFill>
                  <a:schemeClr val="bg1"/>
                </a:solidFill>
              </a:rPr>
              <a:t>- </a:t>
            </a:r>
            <a:r>
              <a:rPr lang="de-CH" sz="3200" dirty="0" err="1">
                <a:solidFill>
                  <a:schemeClr val="bg1"/>
                </a:solidFill>
              </a:rPr>
              <a:t>Localisation</a:t>
            </a:r>
            <a:r>
              <a:rPr lang="de-CH" sz="3200" dirty="0">
                <a:solidFill>
                  <a:schemeClr val="bg1"/>
                </a:solidFill>
              </a:rPr>
              <a:t> per </a:t>
            </a:r>
            <a:r>
              <a:rPr lang="de-CH" sz="3200" dirty="0" err="1">
                <a:solidFill>
                  <a:schemeClr val="bg1"/>
                </a:solidFill>
              </a:rPr>
              <a:t>bluetooth</a:t>
            </a:r>
            <a:br>
              <a:rPr lang="de-CH" sz="3200" dirty="0">
                <a:solidFill>
                  <a:schemeClr val="bg1"/>
                </a:solidFill>
              </a:rPr>
            </a:br>
            <a:r>
              <a:rPr lang="de-CH" sz="3200" dirty="0">
                <a:solidFill>
                  <a:schemeClr val="bg1"/>
                </a:solidFill>
              </a:rPr>
              <a:t>- Sound </a:t>
            </a:r>
            <a:r>
              <a:rPr lang="de-CH" sz="3200" dirty="0" err="1">
                <a:solidFill>
                  <a:schemeClr val="bg1"/>
                </a:solidFill>
              </a:rPr>
              <a:t>over</a:t>
            </a:r>
            <a:r>
              <a:rPr lang="de-CH" sz="3200" dirty="0">
                <a:solidFill>
                  <a:schemeClr val="bg1"/>
                </a:solidFill>
              </a:rPr>
              <a:t> </a:t>
            </a:r>
            <a:r>
              <a:rPr lang="de-CH" sz="3200" dirty="0" err="1">
                <a:solidFill>
                  <a:schemeClr val="bg1"/>
                </a:solidFill>
              </a:rPr>
              <a:t>bone</a:t>
            </a:r>
            <a:r>
              <a:rPr lang="de-CH" sz="3200" dirty="0">
                <a:solidFill>
                  <a:schemeClr val="bg1"/>
                </a:solidFill>
              </a:rPr>
              <a:t> </a:t>
            </a:r>
            <a:r>
              <a:rPr lang="de-CH" sz="3200" dirty="0" err="1">
                <a:solidFill>
                  <a:schemeClr val="bg1"/>
                </a:solidFill>
              </a:rPr>
              <a:t>conduction</a:t>
            </a:r>
            <a:r>
              <a:rPr lang="de-CH" sz="3200" dirty="0">
                <a:solidFill>
                  <a:schemeClr val="bg1"/>
                </a:solidFill>
              </a:rPr>
              <a:t> </a:t>
            </a:r>
            <a:br>
              <a:rPr lang="de-CH" sz="3200" dirty="0">
                <a:solidFill>
                  <a:schemeClr val="bg1"/>
                </a:solidFill>
              </a:rPr>
            </a:br>
            <a:r>
              <a:rPr lang="de-CH" sz="3200" dirty="0">
                <a:solidFill>
                  <a:schemeClr val="bg1"/>
                </a:solidFill>
              </a:rPr>
              <a:t>- Operation </a:t>
            </a:r>
            <a:r>
              <a:rPr lang="de-CH" sz="3200" dirty="0" err="1">
                <a:solidFill>
                  <a:schemeClr val="bg1"/>
                </a:solidFill>
              </a:rPr>
              <a:t>according</a:t>
            </a:r>
            <a:r>
              <a:rPr lang="de-CH" sz="3200" dirty="0">
                <a:solidFill>
                  <a:schemeClr val="bg1"/>
                </a:solidFill>
              </a:rPr>
              <a:t> </a:t>
            </a:r>
            <a:r>
              <a:rPr lang="de-CH" sz="3200" dirty="0" err="1">
                <a:solidFill>
                  <a:schemeClr val="bg1"/>
                </a:solidFill>
              </a:rPr>
              <a:t>to</a:t>
            </a:r>
            <a:r>
              <a:rPr lang="de-CH" sz="3200" dirty="0">
                <a:solidFill>
                  <a:schemeClr val="bg1"/>
                </a:solidFill>
              </a:rPr>
              <a:t> design</a:t>
            </a:r>
            <a:br>
              <a:rPr lang="de-CH" sz="3200" dirty="0">
                <a:solidFill>
                  <a:schemeClr val="bg1"/>
                </a:solidFill>
              </a:rPr>
            </a:br>
            <a:r>
              <a:rPr lang="de-CH" sz="3200" dirty="0">
                <a:solidFill>
                  <a:schemeClr val="bg1"/>
                </a:solidFill>
              </a:rPr>
              <a:t>- Keep </a:t>
            </a:r>
            <a:r>
              <a:rPr lang="de-CH" sz="3200" dirty="0" err="1">
                <a:solidFill>
                  <a:schemeClr val="bg1"/>
                </a:solidFill>
              </a:rPr>
              <a:t>the</a:t>
            </a:r>
            <a:r>
              <a:rPr lang="de-CH" sz="3200" dirty="0">
                <a:solidFill>
                  <a:schemeClr val="bg1"/>
                </a:solidFill>
              </a:rPr>
              <a:t> </a:t>
            </a:r>
            <a:r>
              <a:rPr lang="de-CH" sz="3200" dirty="0" err="1">
                <a:solidFill>
                  <a:schemeClr val="bg1"/>
                </a:solidFill>
              </a:rPr>
              <a:t>budget</a:t>
            </a:r>
            <a:r>
              <a:rPr lang="de-CH" sz="3200" dirty="0">
                <a:solidFill>
                  <a:schemeClr val="bg1"/>
                </a:solidFill>
              </a:rPr>
              <a:t> </a:t>
            </a:r>
            <a:r>
              <a:rPr lang="de-CH" sz="3200" dirty="0" err="1">
                <a:solidFill>
                  <a:schemeClr val="bg1"/>
                </a:solidFill>
              </a:rPr>
              <a:t>of</a:t>
            </a:r>
            <a:r>
              <a:rPr lang="de-CH" sz="3200" dirty="0">
                <a:solidFill>
                  <a:schemeClr val="bg1"/>
                </a:solidFill>
              </a:rPr>
              <a:t> 200 CHF</a:t>
            </a:r>
            <a:br>
              <a:rPr lang="de-CH" dirty="0">
                <a:solidFill>
                  <a:schemeClr val="bg1"/>
                </a:solidFill>
              </a:rPr>
            </a:br>
            <a:endParaRPr lang="de-CH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6693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500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B6F7DD-5195-490D-922A-CF0ECB7E9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4" y="214072"/>
            <a:ext cx="9905998" cy="1478570"/>
          </a:xfrm>
        </p:spPr>
        <p:txBody>
          <a:bodyPr>
            <a:normAutofit/>
          </a:bodyPr>
          <a:lstStyle/>
          <a:p>
            <a:r>
              <a:rPr lang="de-CH" sz="4000" dirty="0" err="1">
                <a:solidFill>
                  <a:schemeClr val="bg1"/>
                </a:solidFill>
              </a:rPr>
              <a:t>Poject</a:t>
            </a:r>
            <a:r>
              <a:rPr lang="de-CH" sz="4000" dirty="0">
                <a:solidFill>
                  <a:schemeClr val="bg1"/>
                </a:solidFill>
              </a:rPr>
              <a:t> </a:t>
            </a:r>
            <a:r>
              <a:rPr lang="de-CH" sz="4000" dirty="0" err="1">
                <a:solidFill>
                  <a:schemeClr val="bg1"/>
                </a:solidFill>
              </a:rPr>
              <a:t>targets</a:t>
            </a:r>
            <a:endParaRPr lang="de-CH" sz="4000" dirty="0">
              <a:solidFill>
                <a:schemeClr val="bg1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2000D15-51A9-4ADF-8C35-2ACD61415D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836249"/>
            <a:ext cx="9905999" cy="3541714"/>
          </a:xfrm>
        </p:spPr>
        <p:txBody>
          <a:bodyPr>
            <a:normAutofit fontScale="92500" lnSpcReduction="20000"/>
          </a:bodyPr>
          <a:lstStyle/>
          <a:p>
            <a:r>
              <a:rPr lang="de-CH" sz="3200" dirty="0" err="1">
                <a:solidFill>
                  <a:schemeClr val="bg1"/>
                </a:solidFill>
              </a:rPr>
              <a:t>Desired</a:t>
            </a:r>
            <a:r>
              <a:rPr lang="de-CH" sz="3200" dirty="0">
                <a:solidFill>
                  <a:schemeClr val="bg1"/>
                </a:solidFill>
              </a:rPr>
              <a:t> </a:t>
            </a:r>
            <a:r>
              <a:rPr lang="de-CH" sz="3200" dirty="0" err="1">
                <a:solidFill>
                  <a:schemeClr val="bg1"/>
                </a:solidFill>
              </a:rPr>
              <a:t>targets</a:t>
            </a:r>
            <a:br>
              <a:rPr lang="de-CH" sz="3200" dirty="0">
                <a:solidFill>
                  <a:schemeClr val="bg1"/>
                </a:solidFill>
              </a:rPr>
            </a:br>
            <a:r>
              <a:rPr lang="de-CH" sz="3200" dirty="0">
                <a:solidFill>
                  <a:schemeClr val="bg1"/>
                </a:solidFill>
              </a:rPr>
              <a:t>- </a:t>
            </a:r>
            <a:r>
              <a:rPr lang="de-CH" sz="3200" dirty="0" err="1">
                <a:solidFill>
                  <a:schemeClr val="bg1"/>
                </a:solidFill>
              </a:rPr>
              <a:t>Leave</a:t>
            </a:r>
            <a:r>
              <a:rPr lang="de-CH" sz="3200" dirty="0">
                <a:solidFill>
                  <a:schemeClr val="bg1"/>
                </a:solidFill>
              </a:rPr>
              <a:t> </a:t>
            </a:r>
            <a:r>
              <a:rPr lang="de-CH" sz="3200" dirty="0" err="1">
                <a:solidFill>
                  <a:schemeClr val="bg1"/>
                </a:solidFill>
              </a:rPr>
              <a:t>the</a:t>
            </a:r>
            <a:r>
              <a:rPr lang="de-CH" sz="3200" dirty="0">
                <a:solidFill>
                  <a:schemeClr val="bg1"/>
                </a:solidFill>
              </a:rPr>
              <a:t> design </a:t>
            </a:r>
            <a:r>
              <a:rPr lang="de-CH" sz="3200" dirty="0" err="1">
                <a:solidFill>
                  <a:schemeClr val="bg1"/>
                </a:solidFill>
              </a:rPr>
              <a:t>unchanged</a:t>
            </a:r>
            <a:br>
              <a:rPr lang="de-CH" sz="3200" dirty="0">
                <a:solidFill>
                  <a:schemeClr val="bg1"/>
                </a:solidFill>
              </a:rPr>
            </a:br>
            <a:r>
              <a:rPr lang="de-CH" sz="3200" dirty="0">
                <a:solidFill>
                  <a:schemeClr val="bg1"/>
                </a:solidFill>
              </a:rPr>
              <a:t>- Transmission </a:t>
            </a:r>
            <a:r>
              <a:rPr lang="de-CH" sz="3200" dirty="0" err="1">
                <a:solidFill>
                  <a:schemeClr val="bg1"/>
                </a:solidFill>
              </a:rPr>
              <a:t>the</a:t>
            </a:r>
            <a:r>
              <a:rPr lang="de-CH" sz="3200" dirty="0">
                <a:solidFill>
                  <a:schemeClr val="bg1"/>
                </a:solidFill>
              </a:rPr>
              <a:t> </a:t>
            </a:r>
            <a:r>
              <a:rPr lang="de-CH" sz="3200" dirty="0" err="1">
                <a:solidFill>
                  <a:schemeClr val="bg1"/>
                </a:solidFill>
              </a:rPr>
              <a:t>likes</a:t>
            </a:r>
            <a:r>
              <a:rPr lang="de-CH" sz="3200" dirty="0">
                <a:solidFill>
                  <a:schemeClr val="bg1"/>
                </a:solidFill>
              </a:rPr>
              <a:t> per </a:t>
            </a:r>
            <a:r>
              <a:rPr lang="de-CH" sz="3200" dirty="0" err="1">
                <a:solidFill>
                  <a:schemeClr val="bg1"/>
                </a:solidFill>
              </a:rPr>
              <a:t>software</a:t>
            </a:r>
            <a:br>
              <a:rPr lang="de-CH" sz="3200" dirty="0">
                <a:solidFill>
                  <a:schemeClr val="bg1"/>
                </a:solidFill>
              </a:rPr>
            </a:br>
            <a:r>
              <a:rPr lang="de-CH" sz="3200" dirty="0">
                <a:solidFill>
                  <a:schemeClr val="bg1"/>
                </a:solidFill>
              </a:rPr>
              <a:t>- Download </a:t>
            </a:r>
            <a:r>
              <a:rPr lang="de-CH" sz="3200" dirty="0" err="1">
                <a:solidFill>
                  <a:schemeClr val="bg1"/>
                </a:solidFill>
              </a:rPr>
              <a:t>the</a:t>
            </a:r>
            <a:r>
              <a:rPr lang="de-CH" sz="3200" dirty="0">
                <a:solidFill>
                  <a:schemeClr val="bg1"/>
                </a:solidFill>
              </a:rPr>
              <a:t> </a:t>
            </a:r>
            <a:r>
              <a:rPr lang="de-CH" sz="3200" dirty="0" err="1">
                <a:solidFill>
                  <a:schemeClr val="bg1"/>
                </a:solidFill>
              </a:rPr>
              <a:t>data</a:t>
            </a:r>
            <a:r>
              <a:rPr lang="de-CH" sz="3200" dirty="0">
                <a:solidFill>
                  <a:schemeClr val="bg1"/>
                </a:solidFill>
              </a:rPr>
              <a:t> and </a:t>
            </a:r>
            <a:r>
              <a:rPr lang="de-CH" sz="3200" dirty="0" err="1">
                <a:solidFill>
                  <a:schemeClr val="bg1"/>
                </a:solidFill>
              </a:rPr>
              <a:t>configuration</a:t>
            </a:r>
            <a:r>
              <a:rPr lang="de-CH" sz="3200" dirty="0">
                <a:solidFill>
                  <a:schemeClr val="bg1"/>
                </a:solidFill>
              </a:rPr>
              <a:t> per </a:t>
            </a:r>
            <a:r>
              <a:rPr lang="de-CH" sz="3200" dirty="0" err="1">
                <a:solidFill>
                  <a:schemeClr val="bg1"/>
                </a:solidFill>
              </a:rPr>
              <a:t>wireless</a:t>
            </a:r>
            <a:br>
              <a:rPr lang="de-CH" sz="3200" dirty="0">
                <a:solidFill>
                  <a:schemeClr val="bg1"/>
                </a:solidFill>
              </a:rPr>
            </a:br>
            <a:r>
              <a:rPr lang="de-CH" sz="3200" dirty="0">
                <a:solidFill>
                  <a:schemeClr val="bg1"/>
                </a:solidFill>
              </a:rPr>
              <a:t>- </a:t>
            </a:r>
            <a:r>
              <a:rPr lang="de-CH" sz="3200" dirty="0" err="1">
                <a:solidFill>
                  <a:schemeClr val="bg1"/>
                </a:solidFill>
              </a:rPr>
              <a:t>Headphone</a:t>
            </a:r>
            <a:r>
              <a:rPr lang="de-CH" sz="3200" dirty="0">
                <a:solidFill>
                  <a:schemeClr val="bg1"/>
                </a:solidFill>
              </a:rPr>
              <a:t> </a:t>
            </a:r>
            <a:r>
              <a:rPr lang="de-CH" sz="3200" dirty="0" err="1">
                <a:solidFill>
                  <a:schemeClr val="bg1"/>
                </a:solidFill>
              </a:rPr>
              <a:t>jack</a:t>
            </a:r>
            <a:r>
              <a:rPr lang="de-CH" sz="3200" dirty="0">
                <a:solidFill>
                  <a:schemeClr val="bg1"/>
                </a:solidFill>
              </a:rPr>
              <a:t> (3.5mm)</a:t>
            </a:r>
            <a:br>
              <a:rPr lang="de-CH" sz="3200" dirty="0">
                <a:solidFill>
                  <a:schemeClr val="bg1"/>
                </a:solidFill>
              </a:rPr>
            </a:br>
            <a:r>
              <a:rPr lang="de-CH" sz="3200" dirty="0">
                <a:solidFill>
                  <a:schemeClr val="bg1"/>
                </a:solidFill>
              </a:rPr>
              <a:t>- </a:t>
            </a:r>
            <a:r>
              <a:rPr lang="de-CH" sz="3200" dirty="0" err="1">
                <a:solidFill>
                  <a:schemeClr val="bg1"/>
                </a:solidFill>
              </a:rPr>
              <a:t>Battery</a:t>
            </a:r>
            <a:r>
              <a:rPr lang="de-CH" sz="3200" dirty="0">
                <a:solidFill>
                  <a:schemeClr val="bg1"/>
                </a:solidFill>
              </a:rPr>
              <a:t> </a:t>
            </a:r>
            <a:r>
              <a:rPr lang="de-CH" sz="3200" dirty="0" err="1">
                <a:solidFill>
                  <a:schemeClr val="bg1"/>
                </a:solidFill>
              </a:rPr>
              <a:t>life</a:t>
            </a:r>
            <a:r>
              <a:rPr lang="de-CH" sz="3200" dirty="0">
                <a:solidFill>
                  <a:schemeClr val="bg1"/>
                </a:solidFill>
              </a:rPr>
              <a:t> </a:t>
            </a:r>
            <a:r>
              <a:rPr lang="de-CH" sz="3200" dirty="0" err="1">
                <a:solidFill>
                  <a:schemeClr val="bg1"/>
                </a:solidFill>
              </a:rPr>
              <a:t>several</a:t>
            </a:r>
            <a:r>
              <a:rPr lang="de-CH" sz="3200" dirty="0">
                <a:solidFill>
                  <a:schemeClr val="bg1"/>
                </a:solidFill>
              </a:rPr>
              <a:t> </a:t>
            </a:r>
            <a:r>
              <a:rPr lang="de-CH" sz="3200" dirty="0" err="1">
                <a:solidFill>
                  <a:schemeClr val="bg1"/>
                </a:solidFill>
              </a:rPr>
              <a:t>hours</a:t>
            </a:r>
            <a:br>
              <a:rPr lang="de-CH" sz="3200" dirty="0">
                <a:solidFill>
                  <a:schemeClr val="bg1"/>
                </a:solidFill>
              </a:rPr>
            </a:br>
            <a:r>
              <a:rPr lang="de-CH" sz="3200" dirty="0">
                <a:solidFill>
                  <a:schemeClr val="bg1"/>
                </a:solidFill>
              </a:rPr>
              <a:t>- Access </a:t>
            </a:r>
            <a:r>
              <a:rPr lang="de-CH" sz="3200" dirty="0" err="1">
                <a:solidFill>
                  <a:schemeClr val="bg1"/>
                </a:solidFill>
              </a:rPr>
              <a:t>control</a:t>
            </a:r>
            <a:r>
              <a:rPr lang="de-CH" sz="3200" dirty="0">
                <a:solidFill>
                  <a:schemeClr val="bg1"/>
                </a:solidFill>
              </a:rPr>
              <a:t> </a:t>
            </a:r>
            <a:r>
              <a:rPr lang="de-CH" sz="3200" dirty="0" err="1">
                <a:solidFill>
                  <a:schemeClr val="bg1"/>
                </a:solidFill>
              </a:rPr>
              <a:t>for</a:t>
            </a:r>
            <a:r>
              <a:rPr lang="de-CH" sz="3200" dirty="0">
                <a:solidFill>
                  <a:schemeClr val="bg1"/>
                </a:solidFill>
              </a:rPr>
              <a:t> </a:t>
            </a:r>
            <a:r>
              <a:rPr lang="de-CH" sz="3200" dirty="0" err="1">
                <a:solidFill>
                  <a:schemeClr val="bg1"/>
                </a:solidFill>
              </a:rPr>
              <a:t>specific</a:t>
            </a:r>
            <a:r>
              <a:rPr lang="de-CH" sz="3200" dirty="0">
                <a:solidFill>
                  <a:schemeClr val="bg1"/>
                </a:solidFill>
              </a:rPr>
              <a:t> </a:t>
            </a:r>
            <a:r>
              <a:rPr lang="de-CH" sz="3200" dirty="0" err="1">
                <a:solidFill>
                  <a:schemeClr val="bg1"/>
                </a:solidFill>
              </a:rPr>
              <a:t>zones</a:t>
            </a:r>
            <a:endParaRPr lang="de-CH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4044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8500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EF6ED3-A4BD-4F91-8797-4D98893E1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14072"/>
            <a:ext cx="9905998" cy="1478570"/>
          </a:xfrm>
        </p:spPr>
        <p:txBody>
          <a:bodyPr>
            <a:normAutofit/>
          </a:bodyPr>
          <a:lstStyle/>
          <a:p>
            <a:r>
              <a:rPr lang="de-CH" sz="4000" dirty="0">
                <a:solidFill>
                  <a:schemeClr val="bg1"/>
                </a:solidFill>
              </a:rPr>
              <a:t>Test Concept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D3F014-6B1E-4946-8894-D49E9E6257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71646"/>
            <a:ext cx="9905999" cy="4467836"/>
          </a:xfrm>
        </p:spPr>
        <p:txBody>
          <a:bodyPr>
            <a:normAutofit/>
          </a:bodyPr>
          <a:lstStyle/>
          <a:p>
            <a:r>
              <a:rPr lang="de-CH" sz="3100" dirty="0">
                <a:solidFill>
                  <a:schemeClr val="bg1"/>
                </a:solidFill>
              </a:rPr>
              <a:t>Total </a:t>
            </a:r>
            <a:r>
              <a:rPr lang="de-CH" sz="3100" dirty="0" err="1">
                <a:solidFill>
                  <a:schemeClr val="bg1"/>
                </a:solidFill>
              </a:rPr>
              <a:t>system</a:t>
            </a:r>
            <a:br>
              <a:rPr lang="de-CH" sz="3100" dirty="0">
                <a:solidFill>
                  <a:schemeClr val="bg1"/>
                </a:solidFill>
              </a:rPr>
            </a:br>
            <a:endParaRPr lang="de-CH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6406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8500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ED85359A-550B-4F65-849B-12DE4820F1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82581"/>
          </a:xfrm>
          <a:prstGeom prst="rect">
            <a:avLst/>
          </a:prstGeom>
        </p:spPr>
      </p:pic>
      <p:sp>
        <p:nvSpPr>
          <p:cNvPr id="69" name="Textfeld 68">
            <a:extLst>
              <a:ext uri="{FF2B5EF4-FFF2-40B4-BE49-F238E27FC236}">
                <a16:creationId xmlns:a16="http://schemas.microsoft.com/office/drawing/2014/main" id="{5EB79DCC-8FC2-489B-A012-34F4DDC292B8}"/>
              </a:ext>
            </a:extLst>
          </p:cNvPr>
          <p:cNvSpPr txBox="1"/>
          <p:nvPr/>
        </p:nvSpPr>
        <p:spPr>
          <a:xfrm rot="2087945">
            <a:off x="3163792" y="2038617"/>
            <a:ext cx="22322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000" b="1" dirty="0" err="1">
                <a:solidFill>
                  <a:srgbClr val="FFFF00"/>
                </a:solidFill>
              </a:rPr>
              <a:t>distance</a:t>
            </a:r>
            <a:r>
              <a:rPr lang="de-CH" sz="2000" b="1" dirty="0">
                <a:solidFill>
                  <a:srgbClr val="FFFF00"/>
                </a:solidFill>
              </a:rPr>
              <a:t>: 1 </a:t>
            </a:r>
            <a:r>
              <a:rPr lang="de-CH" sz="2000" b="1" dirty="0" err="1">
                <a:solidFill>
                  <a:srgbClr val="FFFF00"/>
                </a:solidFill>
              </a:rPr>
              <a:t>or</a:t>
            </a:r>
            <a:r>
              <a:rPr lang="de-CH" sz="2000" b="1" dirty="0">
                <a:solidFill>
                  <a:srgbClr val="FFFF00"/>
                </a:solidFill>
              </a:rPr>
              <a:t> 2m</a:t>
            </a:r>
          </a:p>
        </p:txBody>
      </p:sp>
    </p:spTree>
    <p:extLst>
      <p:ext uri="{BB962C8B-B14F-4D97-AF65-F5344CB8AC3E}">
        <p14:creationId xmlns:p14="http://schemas.microsoft.com/office/powerpoint/2010/main" val="2400518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8500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EF6ED3-A4BD-4F91-8797-4D98893E1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14072"/>
            <a:ext cx="9905998" cy="1478570"/>
          </a:xfrm>
        </p:spPr>
        <p:txBody>
          <a:bodyPr>
            <a:normAutofit/>
          </a:bodyPr>
          <a:lstStyle/>
          <a:p>
            <a:r>
              <a:rPr lang="de-CH" sz="4000" dirty="0">
                <a:solidFill>
                  <a:schemeClr val="bg1"/>
                </a:solidFill>
              </a:rPr>
              <a:t>Test Concept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D3F014-6B1E-4946-8894-D49E9E6257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71646"/>
            <a:ext cx="9905999" cy="4467836"/>
          </a:xfrm>
        </p:spPr>
        <p:txBody>
          <a:bodyPr>
            <a:normAutofit/>
          </a:bodyPr>
          <a:lstStyle/>
          <a:p>
            <a:r>
              <a:rPr lang="de-CH" sz="3100" dirty="0">
                <a:solidFill>
                  <a:schemeClr val="bg1"/>
                </a:solidFill>
              </a:rPr>
              <a:t>Hardware</a:t>
            </a:r>
            <a:br>
              <a:rPr lang="de-CH" sz="3100" dirty="0">
                <a:solidFill>
                  <a:schemeClr val="bg1"/>
                </a:solidFill>
              </a:rPr>
            </a:br>
            <a:r>
              <a:rPr lang="de-CH" sz="3000" dirty="0">
                <a:solidFill>
                  <a:schemeClr val="bg1"/>
                </a:solidFill>
              </a:rPr>
              <a:t>- </a:t>
            </a:r>
            <a:r>
              <a:rPr lang="de-CH" sz="3000" dirty="0" err="1">
                <a:solidFill>
                  <a:schemeClr val="bg1"/>
                </a:solidFill>
              </a:rPr>
              <a:t>Testing</a:t>
            </a:r>
            <a:r>
              <a:rPr lang="de-CH" sz="3000" dirty="0">
                <a:solidFill>
                  <a:schemeClr val="bg1"/>
                </a:solidFill>
              </a:rPr>
              <a:t> </a:t>
            </a:r>
            <a:r>
              <a:rPr lang="de-CH" sz="3000" dirty="0" err="1">
                <a:solidFill>
                  <a:schemeClr val="bg1"/>
                </a:solidFill>
              </a:rPr>
              <a:t>the</a:t>
            </a:r>
            <a:r>
              <a:rPr lang="de-CH" sz="3000" dirty="0">
                <a:solidFill>
                  <a:schemeClr val="bg1"/>
                </a:solidFill>
              </a:rPr>
              <a:t> individual </a:t>
            </a:r>
            <a:r>
              <a:rPr lang="de-CH" sz="3000" dirty="0" err="1">
                <a:solidFill>
                  <a:schemeClr val="bg1"/>
                </a:solidFill>
              </a:rPr>
              <a:t>components</a:t>
            </a:r>
            <a:br>
              <a:rPr lang="de-CH" sz="3000" dirty="0">
                <a:solidFill>
                  <a:schemeClr val="bg1"/>
                </a:solidFill>
              </a:rPr>
            </a:br>
            <a:r>
              <a:rPr lang="de-CH" sz="3000" dirty="0">
                <a:solidFill>
                  <a:schemeClr val="bg1"/>
                </a:solidFill>
              </a:rPr>
              <a:t>- </a:t>
            </a:r>
            <a:r>
              <a:rPr lang="de-CH" sz="3000" dirty="0" err="1">
                <a:solidFill>
                  <a:schemeClr val="bg1"/>
                </a:solidFill>
              </a:rPr>
              <a:t>Testing</a:t>
            </a:r>
            <a:r>
              <a:rPr lang="de-CH" sz="3000" dirty="0">
                <a:solidFill>
                  <a:schemeClr val="bg1"/>
                </a:solidFill>
              </a:rPr>
              <a:t> </a:t>
            </a:r>
            <a:r>
              <a:rPr lang="de-CH" sz="3000" dirty="0" err="1">
                <a:solidFill>
                  <a:schemeClr val="bg1"/>
                </a:solidFill>
              </a:rPr>
              <a:t>the</a:t>
            </a:r>
            <a:r>
              <a:rPr lang="de-CH" sz="3000" dirty="0">
                <a:solidFill>
                  <a:schemeClr val="bg1"/>
                </a:solidFill>
              </a:rPr>
              <a:t> </a:t>
            </a:r>
            <a:r>
              <a:rPr lang="de-CH" sz="3000" dirty="0" err="1">
                <a:solidFill>
                  <a:schemeClr val="bg1"/>
                </a:solidFill>
              </a:rPr>
              <a:t>charge</a:t>
            </a:r>
            <a:endParaRPr lang="de-CH" sz="3000" dirty="0">
              <a:solidFill>
                <a:schemeClr val="bg1"/>
              </a:solidFill>
            </a:endParaRPr>
          </a:p>
          <a:p>
            <a:r>
              <a:rPr lang="de-CH" sz="3100" dirty="0">
                <a:solidFill>
                  <a:schemeClr val="bg1"/>
                </a:solidFill>
              </a:rPr>
              <a:t>Software</a:t>
            </a:r>
            <a:br>
              <a:rPr lang="de-CH" sz="3100" dirty="0">
                <a:solidFill>
                  <a:schemeClr val="bg1"/>
                </a:solidFill>
              </a:rPr>
            </a:br>
            <a:r>
              <a:rPr lang="de-CH" sz="3000" dirty="0">
                <a:solidFill>
                  <a:schemeClr val="bg1"/>
                </a:solidFill>
              </a:rPr>
              <a:t>- Simulation </a:t>
            </a:r>
            <a:r>
              <a:rPr lang="de-CH" sz="3000" dirty="0" err="1">
                <a:solidFill>
                  <a:schemeClr val="bg1"/>
                </a:solidFill>
              </a:rPr>
              <a:t>of</a:t>
            </a:r>
            <a:r>
              <a:rPr lang="de-CH" sz="3000" dirty="0">
                <a:solidFill>
                  <a:schemeClr val="bg1"/>
                </a:solidFill>
              </a:rPr>
              <a:t> «Likes»</a:t>
            </a:r>
          </a:p>
          <a:p>
            <a:endParaRPr lang="de-CH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791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500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EF6ED3-A4BD-4F91-8797-4D98893E1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14072"/>
            <a:ext cx="9905998" cy="1478570"/>
          </a:xfrm>
        </p:spPr>
        <p:txBody>
          <a:bodyPr>
            <a:normAutofit/>
          </a:bodyPr>
          <a:lstStyle/>
          <a:p>
            <a:r>
              <a:rPr lang="de-CH" sz="4000" dirty="0">
                <a:solidFill>
                  <a:schemeClr val="bg1"/>
                </a:solidFill>
              </a:rPr>
              <a:t>Hardware - </a:t>
            </a:r>
            <a:r>
              <a:rPr lang="de-CH" sz="4000" dirty="0" err="1">
                <a:solidFill>
                  <a:schemeClr val="bg1"/>
                </a:solidFill>
              </a:rPr>
              <a:t>memory</a:t>
            </a:r>
            <a:endParaRPr lang="de-CH" sz="4000" dirty="0">
              <a:solidFill>
                <a:schemeClr val="bg1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D3F014-6B1E-4946-8894-D49E9E6257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71646"/>
            <a:ext cx="9905999" cy="4467836"/>
          </a:xfrm>
        </p:spPr>
        <p:txBody>
          <a:bodyPr>
            <a:normAutofit/>
          </a:bodyPr>
          <a:lstStyle/>
          <a:p>
            <a:r>
              <a:rPr lang="de-CH" sz="3100" dirty="0" err="1">
                <a:solidFill>
                  <a:schemeClr val="bg1"/>
                </a:solidFill>
              </a:rPr>
              <a:t>Assumptions</a:t>
            </a:r>
            <a:endParaRPr lang="de-CH" sz="31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de-CH" sz="3000" dirty="0">
                <a:solidFill>
                  <a:schemeClr val="bg1"/>
                </a:solidFill>
              </a:rPr>
              <a:t>- 100 </a:t>
            </a:r>
            <a:r>
              <a:rPr lang="de-CH" sz="3000" dirty="0" err="1">
                <a:solidFill>
                  <a:schemeClr val="bg1"/>
                </a:solidFill>
              </a:rPr>
              <a:t>exhibition</a:t>
            </a:r>
            <a:r>
              <a:rPr lang="de-CH" sz="3000" dirty="0">
                <a:solidFill>
                  <a:schemeClr val="bg1"/>
                </a:solidFill>
              </a:rPr>
              <a:t> </a:t>
            </a:r>
            <a:r>
              <a:rPr lang="de-CH" sz="3000" dirty="0" err="1">
                <a:solidFill>
                  <a:schemeClr val="bg1"/>
                </a:solidFill>
              </a:rPr>
              <a:t>objects</a:t>
            </a:r>
            <a:endParaRPr lang="de-CH" sz="30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de-CH" sz="3000" dirty="0">
                <a:solidFill>
                  <a:schemeClr val="bg1"/>
                </a:solidFill>
              </a:rPr>
              <a:t>- Sample rate </a:t>
            </a:r>
            <a:r>
              <a:rPr lang="de-CH" sz="3000" dirty="0" err="1">
                <a:solidFill>
                  <a:schemeClr val="bg1"/>
                </a:solidFill>
              </a:rPr>
              <a:t>of</a:t>
            </a:r>
            <a:r>
              <a:rPr lang="de-CH" sz="3000" dirty="0">
                <a:solidFill>
                  <a:schemeClr val="bg1"/>
                </a:solidFill>
              </a:rPr>
              <a:t> 44,1kHz</a:t>
            </a:r>
          </a:p>
          <a:p>
            <a:pPr marL="457200" lvl="1" indent="0">
              <a:buNone/>
            </a:pPr>
            <a:r>
              <a:rPr lang="de-CH" sz="3000" dirty="0">
                <a:solidFill>
                  <a:schemeClr val="bg1"/>
                </a:solidFill>
              </a:rPr>
              <a:t>- </a:t>
            </a:r>
            <a:r>
              <a:rPr lang="de-CH" sz="3000" dirty="0" err="1">
                <a:solidFill>
                  <a:schemeClr val="bg1"/>
                </a:solidFill>
              </a:rPr>
              <a:t>Two</a:t>
            </a:r>
            <a:r>
              <a:rPr lang="de-CH" sz="3000" dirty="0">
                <a:solidFill>
                  <a:schemeClr val="bg1"/>
                </a:solidFill>
              </a:rPr>
              <a:t> </a:t>
            </a:r>
            <a:r>
              <a:rPr lang="de-CH" sz="3000" dirty="0" err="1">
                <a:solidFill>
                  <a:schemeClr val="bg1"/>
                </a:solidFill>
              </a:rPr>
              <a:t>languages</a:t>
            </a:r>
            <a:r>
              <a:rPr lang="de-CH" sz="3000" dirty="0">
                <a:solidFill>
                  <a:schemeClr val="bg1"/>
                </a:solidFill>
              </a:rPr>
              <a:t> </a:t>
            </a:r>
            <a:r>
              <a:rPr lang="de-CH" sz="3000" dirty="0" err="1">
                <a:solidFill>
                  <a:schemeClr val="bg1"/>
                </a:solidFill>
              </a:rPr>
              <a:t>stored</a:t>
            </a:r>
            <a:r>
              <a:rPr lang="de-CH" sz="3000" dirty="0">
                <a:solidFill>
                  <a:schemeClr val="bg1"/>
                </a:solidFill>
              </a:rPr>
              <a:t> on </a:t>
            </a:r>
            <a:r>
              <a:rPr lang="de-CH" sz="3000" dirty="0" err="1">
                <a:solidFill>
                  <a:schemeClr val="bg1"/>
                </a:solidFill>
              </a:rPr>
              <a:t>one</a:t>
            </a:r>
            <a:r>
              <a:rPr lang="de-CH" sz="3000" dirty="0">
                <a:solidFill>
                  <a:schemeClr val="bg1"/>
                </a:solidFill>
              </a:rPr>
              <a:t> Dojo</a:t>
            </a:r>
          </a:p>
          <a:p>
            <a:r>
              <a:rPr lang="de-CH" sz="3100" dirty="0" err="1">
                <a:solidFill>
                  <a:schemeClr val="bg1"/>
                </a:solidFill>
              </a:rPr>
              <a:t>Results</a:t>
            </a:r>
            <a:endParaRPr lang="de-CH" sz="31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de-CH" sz="3000" dirty="0">
                <a:solidFill>
                  <a:schemeClr val="bg1"/>
                </a:solidFill>
              </a:rPr>
              <a:t>- In </a:t>
            </a:r>
            <a:r>
              <a:rPr lang="de-CH" sz="3000" dirty="0" err="1">
                <a:solidFill>
                  <a:schemeClr val="bg1"/>
                </a:solidFill>
              </a:rPr>
              <a:t>average</a:t>
            </a:r>
            <a:r>
              <a:rPr lang="de-CH" sz="3000" dirty="0">
                <a:solidFill>
                  <a:schemeClr val="bg1"/>
                </a:solidFill>
              </a:rPr>
              <a:t> </a:t>
            </a:r>
            <a:r>
              <a:rPr lang="de-CH" sz="3000" dirty="0" err="1">
                <a:solidFill>
                  <a:schemeClr val="bg1"/>
                </a:solidFill>
              </a:rPr>
              <a:t>about</a:t>
            </a:r>
            <a:r>
              <a:rPr lang="de-CH" sz="3000" dirty="0">
                <a:solidFill>
                  <a:schemeClr val="bg1"/>
                </a:solidFill>
              </a:rPr>
              <a:t> 200 </a:t>
            </a:r>
            <a:r>
              <a:rPr lang="de-CH" sz="3000" dirty="0" err="1">
                <a:solidFill>
                  <a:schemeClr val="bg1"/>
                </a:solidFill>
              </a:rPr>
              <a:t>seconds</a:t>
            </a:r>
            <a:r>
              <a:rPr lang="de-CH" sz="3000" dirty="0">
                <a:solidFill>
                  <a:schemeClr val="bg1"/>
                </a:solidFill>
              </a:rPr>
              <a:t> per </a:t>
            </a:r>
            <a:r>
              <a:rPr lang="de-CH" sz="3000" dirty="0" err="1">
                <a:solidFill>
                  <a:schemeClr val="bg1"/>
                </a:solidFill>
              </a:rPr>
              <a:t>object</a:t>
            </a:r>
            <a:endParaRPr lang="de-CH" sz="30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de-CH" sz="3000" dirty="0">
                <a:solidFill>
                  <a:schemeClr val="bg1"/>
                </a:solidFill>
              </a:rPr>
              <a:t>- Fast </a:t>
            </a:r>
            <a:r>
              <a:rPr lang="de-CH" sz="3000" dirty="0" err="1">
                <a:solidFill>
                  <a:schemeClr val="bg1"/>
                </a:solidFill>
              </a:rPr>
              <a:t>handling</a:t>
            </a:r>
            <a:r>
              <a:rPr lang="de-CH" sz="3000" dirty="0">
                <a:solidFill>
                  <a:schemeClr val="bg1"/>
                </a:solidFill>
              </a:rPr>
              <a:t> at </a:t>
            </a:r>
            <a:r>
              <a:rPr lang="de-CH" sz="3000" dirty="0" err="1">
                <a:solidFill>
                  <a:schemeClr val="bg1"/>
                </a:solidFill>
              </a:rPr>
              <a:t>the</a:t>
            </a:r>
            <a:r>
              <a:rPr lang="de-CH" sz="3000" dirty="0">
                <a:solidFill>
                  <a:schemeClr val="bg1"/>
                </a:solidFill>
              </a:rPr>
              <a:t> </a:t>
            </a:r>
            <a:r>
              <a:rPr lang="de-CH" sz="3000" dirty="0" err="1">
                <a:solidFill>
                  <a:schemeClr val="bg1"/>
                </a:solidFill>
              </a:rPr>
              <a:t>pay</a:t>
            </a:r>
            <a:r>
              <a:rPr lang="de-CH" sz="3000" dirty="0">
                <a:solidFill>
                  <a:schemeClr val="bg1"/>
                </a:solidFill>
              </a:rPr>
              <a:t> </a:t>
            </a:r>
            <a:r>
              <a:rPr lang="de-CH" sz="3000" dirty="0" err="1">
                <a:solidFill>
                  <a:schemeClr val="bg1"/>
                </a:solidFill>
              </a:rPr>
              <a:t>desk</a:t>
            </a:r>
            <a:endParaRPr lang="de-CH" sz="3000" dirty="0">
              <a:solidFill>
                <a:schemeClr val="bg1"/>
              </a:solidFill>
            </a:endParaRPr>
          </a:p>
          <a:p>
            <a:endParaRPr lang="de-CH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01271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chaltkreis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2254CCB744824F87EFEBF8C4ED887E" ma:contentTypeVersion="4" ma:contentTypeDescription="Create a new document." ma:contentTypeScope="" ma:versionID="0ac3e7cf6db2717772308d921b2b20e2">
  <xsd:schema xmlns:xsd="http://www.w3.org/2001/XMLSchema" xmlns:xs="http://www.w3.org/2001/XMLSchema" xmlns:p="http://schemas.microsoft.com/office/2006/metadata/properties" xmlns:ns2="608e1d31-a98a-4975-929a-fec92fa04e11" xmlns:ns3="c4faaa93-df0e-4aa3-9eb5-f5bec566f0cb" targetNamespace="http://schemas.microsoft.com/office/2006/metadata/properties" ma:root="true" ma:fieldsID="64cb2228219c711f09be4e2bc7484b51" ns2:_="" ns3:_="">
    <xsd:import namespace="608e1d31-a98a-4975-929a-fec92fa04e11"/>
    <xsd:import namespace="c4faaa93-df0e-4aa3-9eb5-f5bec566f0cb"/>
    <xsd:element name="properties">
      <xsd:complexType>
        <xsd:sequence>
          <xsd:element name="documentManagement">
            <xsd:complexType>
              <xsd:all>
                <xsd:element ref="ns2:h0634c7ff1754dc1a2b3e316a0f76f26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08e1d31-a98a-4975-929a-fec92fa04e11" elementFormDefault="qualified">
    <xsd:import namespace="http://schemas.microsoft.com/office/2006/documentManagement/types"/>
    <xsd:import namespace="http://schemas.microsoft.com/office/infopath/2007/PartnerControls"/>
    <xsd:element name="h0634c7ff1754dc1a2b3e316a0f76f26" ma:index="9" nillable="true" ma:taxonomy="true" ma:internalName="h0634c7ff1754dc1a2b3e316a0f76f26" ma:taxonomyFieldName="Dokumententyp" ma:displayName="Dokumententyp" ma:default="" ma:fieldId="{10634c7f-f175-4dc1-a2b3-e316a0f76f26}" ma:sspId="de049ac6-cdb5-4ccd-b380-fcbce620849a" ma:termSetId="2e167bbd-440c-48c6-85d8-c607a3334d80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4faaa93-df0e-4aa3-9eb5-f5bec566f0cb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iespalte &quot;Alle abfangen&quot;" ma:hidden="true" ma:list="{6a6695f7-0842-4842-b4a0-c12f6964f9c6}" ma:internalName="TaxCatchAll" ma:showField="CatchAllData" ma:web="4a703c8b-4d0c-424d-8617-f0bc5c9f4a6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h0634c7ff1754dc1a2b3e316a0f76f26 xmlns="608e1d31-a98a-4975-929a-fec92fa04e11">
      <Terms xmlns="http://schemas.microsoft.com/office/infopath/2007/PartnerControls"/>
    </h0634c7ff1754dc1a2b3e316a0f76f26>
    <TaxCatchAll xmlns="c4faaa93-df0e-4aa3-9eb5-f5bec566f0cb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83D8266-E8BE-4AF3-BA7B-E985C4B88943}"/>
</file>

<file path=customXml/itemProps2.xml><?xml version="1.0" encoding="utf-8"?>
<ds:datastoreItem xmlns:ds="http://schemas.openxmlformats.org/officeDocument/2006/customXml" ds:itemID="{1E7BE4F7-33BB-4C90-AA84-2BFF2F33E09A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c4faaa93-df0e-4aa3-9eb5-f5bec566f0cb"/>
    <ds:schemaRef ds:uri="608e1d31-a98a-4975-929a-fec92fa04e11"/>
    <ds:schemaRef ds:uri="http://purl.org/dc/terms/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AEF79381-31BA-4593-BD68-EC4CFD8873F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TM04033919[[fn=Schaltkreis]]</Template>
  <TotalTime>0</TotalTime>
  <Words>351</Words>
  <Application>Microsoft Office PowerPoint</Application>
  <PresentationFormat>Breitbild</PresentationFormat>
  <Paragraphs>73</Paragraphs>
  <Slides>14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9" baseType="lpstr">
      <vt:lpstr>Arial</vt:lpstr>
      <vt:lpstr>Calibri</vt:lpstr>
      <vt:lpstr>Trebuchet MS</vt:lpstr>
      <vt:lpstr>Tw Cen MT</vt:lpstr>
      <vt:lpstr>Schaltkreis</vt:lpstr>
      <vt:lpstr>Project 4 – Team 1</vt:lpstr>
      <vt:lpstr>PowerPoint-Präsentation</vt:lpstr>
      <vt:lpstr>Content</vt:lpstr>
      <vt:lpstr>Poject targets</vt:lpstr>
      <vt:lpstr>Poject targets</vt:lpstr>
      <vt:lpstr>Test Concept</vt:lpstr>
      <vt:lpstr>PowerPoint-Präsentation</vt:lpstr>
      <vt:lpstr>Test Concept</vt:lpstr>
      <vt:lpstr>Hardware - memory</vt:lpstr>
      <vt:lpstr>Hardware – Energy supply</vt:lpstr>
      <vt:lpstr>PowerPoint-Präsentation</vt:lpstr>
      <vt:lpstr>PowerPoint-Präsentation</vt:lpstr>
      <vt:lpstr>Questions</vt:lpstr>
      <vt:lpstr>List of 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Samuel Wey</dc:creator>
  <cp:lastModifiedBy>Jonas Rosenmund</cp:lastModifiedBy>
  <cp:revision>44</cp:revision>
  <dcterms:created xsi:type="dcterms:W3CDTF">2018-04-04T07:21:13Z</dcterms:created>
  <dcterms:modified xsi:type="dcterms:W3CDTF">2018-04-10T09:24:34Z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0x0101000D2254CCB744824F87EFEBF8C4ED887E</vt:lpwstr>
  </property>
  <property fmtid="{D5CDD505-2E9C-101B-9397-08002B2CF9AE}" pid="3" name="Dokumententyp">
    <vt:lpwstr/>
  </property>
</Properties>
</file>