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20B8-48F6-4286-BBC3-DFEC1997F984}" type="datetimeFigureOut">
              <a:rPr lang="en-US" smtClean="0"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049B-97A9-4291-AC91-34DA3FE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Collective I/O </a:t>
            </a:r>
            <a:r>
              <a:rPr lang="en-US" dirty="0" smtClean="0"/>
              <a:t>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NBCIO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Collectives:</a:t>
            </a:r>
          </a:p>
          <a:p>
            <a:pPr lvl="1"/>
            <a:r>
              <a:rPr lang="en-US" dirty="0" smtClean="0"/>
              <a:t>MPI_FILE_XXX_ALL_BEGIN</a:t>
            </a:r>
          </a:p>
          <a:p>
            <a:pPr lvl="1"/>
            <a:r>
              <a:rPr lang="en-US" dirty="0" smtClean="0"/>
              <a:t>MPI_FILE_XXX_ALL_END</a:t>
            </a:r>
          </a:p>
          <a:p>
            <a:r>
              <a:rPr lang="en-US" dirty="0" smtClean="0"/>
              <a:t>Main restriction:</a:t>
            </a:r>
          </a:p>
          <a:p>
            <a:pPr lvl="1"/>
            <a:r>
              <a:rPr lang="en-US" dirty="0" smtClean="0"/>
              <a:t>Only 1 pending operation at a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NBCIO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 err="1" smtClean="0"/>
              <a:t>MPI_File_iread_all</a:t>
            </a:r>
            <a:r>
              <a:rPr lang="en-US" sz="3600" dirty="0" smtClean="0"/>
              <a:t> (</a:t>
            </a:r>
            <a:r>
              <a:rPr lang="en-US" sz="3600" dirty="0" err="1" smtClean="0"/>
              <a:t>MPI_File</a:t>
            </a:r>
            <a:r>
              <a:rPr lang="en-US" sz="3600" dirty="0" smtClean="0"/>
              <a:t> file, void *</a:t>
            </a:r>
            <a:r>
              <a:rPr lang="en-US" sz="3600" dirty="0" err="1" smtClean="0"/>
              <a:t>buf</a:t>
            </a:r>
            <a:r>
              <a:rPr lang="en-US" sz="3600" dirty="0" smtClean="0"/>
              <a:t>, </a:t>
            </a:r>
            <a:r>
              <a:rPr lang="en-US" sz="3600" dirty="0" err="1" smtClean="0"/>
              <a:t>int</a:t>
            </a:r>
            <a:r>
              <a:rPr lang="en-US" sz="3600" dirty="0" smtClean="0"/>
              <a:t> count,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type, </a:t>
            </a:r>
            <a:r>
              <a:rPr lang="en-US" sz="3600" dirty="0" err="1" smtClean="0"/>
              <a:t>MPI_Request</a:t>
            </a:r>
            <a:r>
              <a:rPr lang="en-US" sz="3600" dirty="0" smtClean="0"/>
              <a:t> *</a:t>
            </a:r>
            <a:r>
              <a:rPr lang="en-US" sz="3600" dirty="0" err="1" smtClean="0"/>
              <a:t>req</a:t>
            </a:r>
            <a:r>
              <a:rPr lang="en-US" sz="3600" dirty="0" smtClean="0"/>
              <a:t>); </a:t>
            </a:r>
          </a:p>
          <a:p>
            <a:r>
              <a:rPr lang="en-US" sz="3600" dirty="0" err="1" smtClean="0"/>
              <a:t>MPI_File_iwrite_all</a:t>
            </a:r>
            <a:r>
              <a:rPr lang="en-US" sz="3600" dirty="0" smtClean="0"/>
              <a:t> (</a:t>
            </a:r>
            <a:r>
              <a:rPr lang="en-US" sz="3600" dirty="0" err="1" smtClean="0"/>
              <a:t>MPI_File</a:t>
            </a:r>
            <a:r>
              <a:rPr lang="en-US" sz="3600" dirty="0" smtClean="0"/>
              <a:t> file, void *</a:t>
            </a:r>
            <a:r>
              <a:rPr lang="en-US" sz="3600" dirty="0" err="1" smtClean="0"/>
              <a:t>buf</a:t>
            </a:r>
            <a:r>
              <a:rPr lang="en-US" sz="3600" dirty="0" smtClean="0"/>
              <a:t>, </a:t>
            </a:r>
            <a:r>
              <a:rPr lang="en-US" sz="3600" dirty="0" err="1" smtClean="0"/>
              <a:t>int</a:t>
            </a:r>
            <a:r>
              <a:rPr lang="en-US" sz="3600" dirty="0" smtClean="0"/>
              <a:t> count,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type, </a:t>
            </a:r>
            <a:r>
              <a:rPr lang="en-US" sz="3600" dirty="0" err="1" smtClean="0"/>
              <a:t>MPI_Request</a:t>
            </a:r>
            <a:r>
              <a:rPr lang="en-US" sz="3600" dirty="0" smtClean="0"/>
              <a:t> *</a:t>
            </a:r>
            <a:r>
              <a:rPr lang="en-US" sz="3600" dirty="0" err="1" smtClean="0"/>
              <a:t>req</a:t>
            </a:r>
            <a:r>
              <a:rPr lang="en-US" sz="3600" dirty="0" smtClean="0"/>
              <a:t>); </a:t>
            </a:r>
          </a:p>
          <a:p>
            <a:r>
              <a:rPr lang="en-US" sz="3600" dirty="0" err="1" smtClean="0"/>
              <a:t>MPI_File_iread_at_all</a:t>
            </a:r>
            <a:r>
              <a:rPr lang="en-US" sz="3600" dirty="0" smtClean="0"/>
              <a:t> (</a:t>
            </a:r>
            <a:r>
              <a:rPr lang="en-US" sz="3600" dirty="0" err="1" smtClean="0"/>
              <a:t>MPI_File</a:t>
            </a:r>
            <a:r>
              <a:rPr lang="en-US" sz="3600" dirty="0" smtClean="0"/>
              <a:t> file, </a:t>
            </a:r>
            <a:r>
              <a:rPr lang="en-US" sz="3600" dirty="0" err="1" smtClean="0"/>
              <a:t>MPI_Offset</a:t>
            </a:r>
            <a:r>
              <a:rPr lang="en-US" sz="3600" dirty="0" smtClean="0"/>
              <a:t> offset, void *</a:t>
            </a:r>
            <a:r>
              <a:rPr lang="en-US" sz="3600" dirty="0" err="1" smtClean="0"/>
              <a:t>buf</a:t>
            </a:r>
            <a:r>
              <a:rPr lang="en-US" sz="3600" dirty="0" smtClean="0"/>
              <a:t>, </a:t>
            </a:r>
            <a:r>
              <a:rPr lang="en-US" sz="3600" dirty="0" err="1" smtClean="0"/>
              <a:t>int</a:t>
            </a:r>
            <a:r>
              <a:rPr lang="en-US" sz="3600" dirty="0" smtClean="0"/>
              <a:t> count,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type, </a:t>
            </a:r>
            <a:r>
              <a:rPr lang="en-US" sz="3600" dirty="0" err="1" smtClean="0"/>
              <a:t>MPI_Request</a:t>
            </a:r>
            <a:r>
              <a:rPr lang="en-US" sz="3600" dirty="0" smtClean="0"/>
              <a:t> *</a:t>
            </a:r>
            <a:r>
              <a:rPr lang="en-US" sz="3600" dirty="0" err="1" smtClean="0"/>
              <a:t>req</a:t>
            </a:r>
            <a:r>
              <a:rPr lang="en-US" sz="3600" dirty="0" smtClean="0"/>
              <a:t>); </a:t>
            </a:r>
          </a:p>
          <a:p>
            <a:r>
              <a:rPr lang="en-US" sz="3600" dirty="0" err="1" smtClean="0"/>
              <a:t>MPI_File_iwrite_at_all</a:t>
            </a:r>
            <a:r>
              <a:rPr lang="en-US" sz="3600" dirty="0" smtClean="0"/>
              <a:t> (</a:t>
            </a:r>
            <a:r>
              <a:rPr lang="en-US" sz="3600" dirty="0" err="1" smtClean="0"/>
              <a:t>MPI_File</a:t>
            </a:r>
            <a:r>
              <a:rPr lang="en-US" sz="3600" dirty="0" smtClean="0"/>
              <a:t> file, </a:t>
            </a:r>
            <a:r>
              <a:rPr lang="en-US" sz="3600" dirty="0" err="1" smtClean="0"/>
              <a:t>MPI_Offset</a:t>
            </a:r>
            <a:r>
              <a:rPr lang="en-US" sz="3600" dirty="0" smtClean="0"/>
              <a:t> offset, void *</a:t>
            </a:r>
            <a:r>
              <a:rPr lang="en-US" sz="3600" dirty="0" err="1" smtClean="0"/>
              <a:t>buf</a:t>
            </a:r>
            <a:r>
              <a:rPr lang="en-US" sz="3600" dirty="0" smtClean="0"/>
              <a:t>, </a:t>
            </a:r>
            <a:r>
              <a:rPr lang="en-US" sz="3600" dirty="0" err="1" smtClean="0"/>
              <a:t>int</a:t>
            </a:r>
            <a:r>
              <a:rPr lang="en-US" sz="3600" dirty="0" smtClean="0"/>
              <a:t> count,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type, </a:t>
            </a:r>
            <a:r>
              <a:rPr lang="en-US" sz="3600" dirty="0" err="1" smtClean="0"/>
              <a:t>MPI_Request</a:t>
            </a:r>
            <a:r>
              <a:rPr lang="en-US" sz="3600" dirty="0" smtClean="0"/>
              <a:t> *</a:t>
            </a:r>
            <a:r>
              <a:rPr lang="en-US" sz="3600" dirty="0" err="1" smtClean="0"/>
              <a:t>req</a:t>
            </a:r>
            <a:r>
              <a:rPr lang="en-US" sz="3600" dirty="0" smtClean="0"/>
              <a:t>); </a:t>
            </a:r>
          </a:p>
          <a:p>
            <a:r>
              <a:rPr lang="en-US" sz="3600" dirty="0" err="1" smtClean="0"/>
              <a:t>MPI_File_iread_ordered</a:t>
            </a:r>
            <a:r>
              <a:rPr lang="en-US" sz="3600" dirty="0" smtClean="0"/>
              <a:t> (</a:t>
            </a:r>
            <a:r>
              <a:rPr lang="en-US" sz="3600" dirty="0" err="1" smtClean="0"/>
              <a:t>MPI_File</a:t>
            </a:r>
            <a:r>
              <a:rPr lang="en-US" sz="3600" dirty="0" smtClean="0"/>
              <a:t> file, void *</a:t>
            </a:r>
            <a:r>
              <a:rPr lang="en-US" sz="3600" dirty="0" err="1" smtClean="0"/>
              <a:t>buf</a:t>
            </a:r>
            <a:r>
              <a:rPr lang="en-US" sz="3600" dirty="0" smtClean="0"/>
              <a:t>, </a:t>
            </a:r>
            <a:r>
              <a:rPr lang="en-US" sz="3600" dirty="0" err="1" smtClean="0"/>
              <a:t>int</a:t>
            </a:r>
            <a:r>
              <a:rPr lang="en-US" sz="3600" dirty="0" smtClean="0"/>
              <a:t> count,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type, </a:t>
            </a:r>
            <a:r>
              <a:rPr lang="en-US" sz="3600" dirty="0" err="1" smtClean="0"/>
              <a:t>MPI_Request</a:t>
            </a:r>
            <a:r>
              <a:rPr lang="en-US" sz="3600" dirty="0" smtClean="0"/>
              <a:t> *</a:t>
            </a:r>
            <a:r>
              <a:rPr lang="en-US" sz="3600" dirty="0" err="1" smtClean="0"/>
              <a:t>req</a:t>
            </a:r>
            <a:r>
              <a:rPr lang="en-US" sz="3600" dirty="0" smtClean="0"/>
              <a:t>); </a:t>
            </a:r>
          </a:p>
          <a:p>
            <a:r>
              <a:rPr lang="en-US" sz="3600" dirty="0" err="1" smtClean="0"/>
              <a:t>MPI_File_iwrite_ordered</a:t>
            </a:r>
            <a:r>
              <a:rPr lang="en-US" sz="3600" dirty="0" smtClean="0"/>
              <a:t> (</a:t>
            </a:r>
            <a:r>
              <a:rPr lang="en-US" sz="3600" dirty="0" err="1" smtClean="0"/>
              <a:t>MPI_File</a:t>
            </a:r>
            <a:r>
              <a:rPr lang="en-US" sz="3600" dirty="0" smtClean="0"/>
              <a:t> file, void *</a:t>
            </a:r>
            <a:r>
              <a:rPr lang="en-US" sz="3600" dirty="0" err="1" smtClean="0"/>
              <a:t>buf</a:t>
            </a:r>
            <a:r>
              <a:rPr lang="en-US" sz="3600" dirty="0" smtClean="0"/>
              <a:t>, </a:t>
            </a:r>
            <a:r>
              <a:rPr lang="en-US" sz="3600" dirty="0" err="1" smtClean="0"/>
              <a:t>int</a:t>
            </a:r>
            <a:r>
              <a:rPr lang="en-US" sz="3600" dirty="0" smtClean="0"/>
              <a:t> count, </a:t>
            </a:r>
            <a:r>
              <a:rPr lang="en-US" sz="3600" dirty="0" err="1" smtClean="0"/>
              <a:t>MPI_Datatype</a:t>
            </a:r>
            <a:r>
              <a:rPr lang="en-US" sz="3600" dirty="0" smtClean="0"/>
              <a:t> type, </a:t>
            </a:r>
            <a:r>
              <a:rPr lang="en-US" sz="3600" dirty="0" err="1" smtClean="0"/>
              <a:t>MPI_Request</a:t>
            </a:r>
            <a:r>
              <a:rPr lang="en-US" sz="3600" dirty="0" smtClean="0"/>
              <a:t> *</a:t>
            </a:r>
            <a:r>
              <a:rPr lang="en-US" sz="3600" dirty="0" err="1" smtClean="0"/>
              <a:t>req</a:t>
            </a:r>
            <a:r>
              <a:rPr lang="en-US" sz="3600" dirty="0" smtClean="0"/>
              <a:t>); </a:t>
            </a:r>
          </a:p>
          <a:p>
            <a:pPr marL="0" indent="0">
              <a:buNone/>
            </a:pP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>
                <a:solidFill>
                  <a:srgbClr val="FF0000"/>
                </a:solidFill>
              </a:rPr>
              <a:t>Straw Vote at July 2011 meeting: 22 - 0 - 0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29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the addition of the proposed NBCIO routines, split collective routines are not necessary and will be deprecated.</a:t>
            </a:r>
          </a:p>
          <a:p>
            <a:r>
              <a:rPr lang="en-US" dirty="0" smtClean="0"/>
              <a:t>To deprecate those routines, either:</a:t>
            </a:r>
          </a:p>
          <a:p>
            <a:pPr lvl="1"/>
            <a:r>
              <a:rPr lang="en-US" dirty="0" smtClean="0"/>
              <a:t>Delete all references to those routines in the I/O chapter and add a sentence to the split collective section mentioning that </a:t>
            </a:r>
            <a:r>
              <a:rPr lang="en-US" dirty="0" err="1" smtClean="0"/>
              <a:t>nonblocking</a:t>
            </a:r>
            <a:r>
              <a:rPr lang="en-US" dirty="0" smtClean="0"/>
              <a:t> consistency semantics apply.</a:t>
            </a:r>
          </a:p>
          <a:p>
            <a:pPr lvl="1"/>
            <a:r>
              <a:rPr lang="en-US" dirty="0" smtClean="0"/>
              <a:t>Add after each reference to split collectives a _(which are deprecated)_ phrase to indicate that they are deprecated.</a:t>
            </a:r>
          </a:p>
        </p:txBody>
      </p:sp>
    </p:spTree>
    <p:extLst>
      <p:ext uri="{BB962C8B-B14F-4D97-AF65-F5344CB8AC3E}">
        <p14:creationId xmlns:p14="http://schemas.microsoft.com/office/powerpoint/2010/main" val="40538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section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Nonblocking Collective I/O Routines</vt:lpstr>
      <vt:lpstr>Current NBCIO routines</vt:lpstr>
      <vt:lpstr>Proposed NBCIO routines</vt:lpstr>
      <vt:lpstr>Split Collectives</vt:lpstr>
      <vt:lpstr>Other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Nonblocking Collective I/O Functions</dc:title>
  <dc:creator>Chaarawi, Mohamad</dc:creator>
  <cp:lastModifiedBy>Chaarawi, Mohamad</cp:lastModifiedBy>
  <cp:revision>6</cp:revision>
  <dcterms:created xsi:type="dcterms:W3CDTF">2011-10-26T03:24:10Z</dcterms:created>
  <dcterms:modified xsi:type="dcterms:W3CDTF">2011-10-26T18:24:58Z</dcterms:modified>
</cp:coreProperties>
</file>