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3BFF-A51C-45B4-9D81-3D4ABBD18F18}" type="datetimeFigureOut">
              <a:rPr lang="en-US" smtClean="0"/>
              <a:t>10/25/2011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CF61-1493-4B9E-B4F1-8A4485CA6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5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3BFF-A51C-45B4-9D81-3D4ABBD18F18}" type="datetimeFigureOut">
              <a:rPr lang="en-US" smtClean="0"/>
              <a:t>10/25/2011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CF61-1493-4B9E-B4F1-8A4485CA6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5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3BFF-A51C-45B4-9D81-3D4ABBD18F18}" type="datetimeFigureOut">
              <a:rPr lang="en-US" smtClean="0"/>
              <a:t>10/25/2011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CF61-1493-4B9E-B4F1-8A4485CA6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4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3BFF-A51C-45B4-9D81-3D4ABBD18F18}" type="datetimeFigureOut">
              <a:rPr lang="en-US" smtClean="0"/>
              <a:t>10/25/2011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CF61-1493-4B9E-B4F1-8A4485CA6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1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3BFF-A51C-45B4-9D81-3D4ABBD18F18}" type="datetimeFigureOut">
              <a:rPr lang="en-US" smtClean="0"/>
              <a:t>10/25/2011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CF61-1493-4B9E-B4F1-8A4485CA6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8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3BFF-A51C-45B4-9D81-3D4ABBD18F18}" type="datetimeFigureOut">
              <a:rPr lang="en-US" smtClean="0"/>
              <a:t>10/25/2011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CF61-1493-4B9E-B4F1-8A4485CA6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0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3BFF-A51C-45B4-9D81-3D4ABBD18F18}" type="datetimeFigureOut">
              <a:rPr lang="en-US" smtClean="0"/>
              <a:t>10/25/2011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CF61-1493-4B9E-B4F1-8A4485CA6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1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3BFF-A51C-45B4-9D81-3D4ABBD18F18}" type="datetimeFigureOut">
              <a:rPr lang="en-US" smtClean="0"/>
              <a:t>10/25/2011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CF61-1493-4B9E-B4F1-8A4485CA6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4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3BFF-A51C-45B4-9D81-3D4ABBD18F18}" type="datetimeFigureOut">
              <a:rPr lang="en-US" smtClean="0"/>
              <a:t>10/25/2011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CF61-1493-4B9E-B4F1-8A4485CA6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1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3BFF-A51C-45B4-9D81-3D4ABBD18F18}" type="datetimeFigureOut">
              <a:rPr lang="en-US" smtClean="0"/>
              <a:t>10/25/2011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CF61-1493-4B9E-B4F1-8A4485CA6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3BFF-A51C-45B4-9D81-3D4ABBD18F18}" type="datetimeFigureOut">
              <a:rPr lang="en-US" smtClean="0"/>
              <a:t>10/25/2011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CF61-1493-4B9E-B4F1-8A4485CA6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4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C3BFF-A51C-45B4-9D81-3D4ABBD18F18}" type="datetimeFigureOut">
              <a:rPr lang="en-US" smtClean="0"/>
              <a:t>10/25/2011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1CF61-1493-4B9E-B4F1-8A4485CA6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6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8153400" cy="1470025"/>
          </a:xfrm>
        </p:spPr>
        <p:txBody>
          <a:bodyPr/>
          <a:lstStyle/>
          <a:p>
            <a:r>
              <a:rPr lang="en-US" dirty="0" err="1" smtClean="0"/>
              <a:t>MPI_Type_create_hindexed_block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HDF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42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existing </a:t>
            </a:r>
            <a:r>
              <a:rPr lang="en-US" dirty="0" err="1" smtClean="0"/>
              <a:t>MPI_Type_create_indexed_block</a:t>
            </a:r>
            <a:r>
              <a:rPr lang="en-US" dirty="0" smtClean="0"/>
              <a:t> is basically the same, except that the displacement array is of type </a:t>
            </a:r>
            <a:r>
              <a:rPr lang="en-US" dirty="0" err="1" smtClean="0"/>
              <a:t>int</a:t>
            </a:r>
            <a:r>
              <a:rPr lang="en-US" dirty="0" smtClean="0"/>
              <a:t> (counts of </a:t>
            </a:r>
            <a:r>
              <a:rPr lang="en-US" dirty="0" err="1" smtClean="0"/>
              <a:t>old_type</a:t>
            </a:r>
            <a:r>
              <a:rPr lang="en-US" dirty="0" smtClean="0"/>
              <a:t>). It does not have a counterpart for byte displacement as all function do. </a:t>
            </a:r>
          </a:p>
          <a:p>
            <a:r>
              <a:rPr lang="en-US" dirty="0" err="1" smtClean="0"/>
              <a:t>MPI_Type_create_hindexed</a:t>
            </a:r>
            <a:r>
              <a:rPr lang="en-US" dirty="0" smtClean="0"/>
              <a:t> can be used as an alternative, but that takes an array of </a:t>
            </a:r>
            <a:r>
              <a:rPr lang="en-US" dirty="0" err="1" smtClean="0"/>
              <a:t>blocklengths</a:t>
            </a:r>
            <a:r>
              <a:rPr lang="en-US" dirty="0" smtClean="0"/>
              <a:t> and would be an ugly solution for having to create a </a:t>
            </a:r>
            <a:r>
              <a:rPr lang="en-US" dirty="0" err="1" smtClean="0"/>
              <a:t>block_length</a:t>
            </a:r>
            <a:r>
              <a:rPr lang="en-US" dirty="0" smtClean="0"/>
              <a:t> array of 1s.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59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Usecase</a:t>
            </a:r>
            <a:r>
              <a:rPr lang="en-US" dirty="0" smtClean="0"/>
              <a:t> – Point </a:t>
            </a:r>
            <a:r>
              <a:rPr lang="en-US" dirty="0" smtClean="0"/>
              <a:t>Selection in HDF5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62150" y="2596242"/>
            <a:ext cx="5029200" cy="32112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409950" y="4729842"/>
            <a:ext cx="171450" cy="169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09950" y="2808226"/>
            <a:ext cx="171450" cy="169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552950" y="2808226"/>
            <a:ext cx="171450" cy="169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00650" y="5399026"/>
            <a:ext cx="171450" cy="169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48350" y="4408426"/>
            <a:ext cx="171450" cy="169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95750" y="3581112"/>
            <a:ext cx="171450" cy="169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71750" y="3581112"/>
            <a:ext cx="171450" cy="169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19200" y="14478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Input: point size, number of points, Displacement of points[]</a:t>
            </a:r>
          </a:p>
          <a:p>
            <a:r>
              <a:rPr lang="en-US" dirty="0" smtClean="0"/>
              <a:t>Output: New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2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</a:t>
            </a:r>
            <a:r>
              <a:rPr lang="en-US" dirty="0"/>
              <a:t>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MPI_Type_create_hindexed_block</a:t>
            </a:r>
            <a:r>
              <a:rPr lang="en-US" dirty="0" smtClean="0"/>
              <a:t> (</a:t>
            </a:r>
          </a:p>
          <a:p>
            <a:pPr marL="4572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count, </a:t>
            </a:r>
          </a:p>
          <a:p>
            <a:pPr marL="4572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blocklength</a:t>
            </a:r>
            <a:r>
              <a:rPr lang="en-US" dirty="0" smtClean="0"/>
              <a:t>, </a:t>
            </a:r>
          </a:p>
          <a:p>
            <a:pPr marL="457200" lvl="1" indent="0">
              <a:buNone/>
            </a:pPr>
            <a:r>
              <a:rPr lang="en-US" dirty="0" err="1" smtClean="0"/>
              <a:t>MPI_Aint</a:t>
            </a:r>
            <a:r>
              <a:rPr lang="en-US" dirty="0" smtClean="0"/>
              <a:t> </a:t>
            </a:r>
            <a:r>
              <a:rPr lang="en-US" dirty="0" err="1" smtClean="0"/>
              <a:t>array_of_displacements</a:t>
            </a:r>
            <a:r>
              <a:rPr lang="en-US" dirty="0" smtClean="0"/>
              <a:t>[], </a:t>
            </a:r>
          </a:p>
          <a:p>
            <a:pPr marL="457200" lvl="1" indent="0">
              <a:buNone/>
            </a:pPr>
            <a:r>
              <a:rPr lang="en-US" dirty="0" err="1" smtClean="0"/>
              <a:t>MPI_Datatype</a:t>
            </a:r>
            <a:r>
              <a:rPr lang="en-US" dirty="0" smtClean="0"/>
              <a:t> </a:t>
            </a:r>
            <a:r>
              <a:rPr lang="en-US" dirty="0" err="1" smtClean="0"/>
              <a:t>old_type</a:t>
            </a:r>
            <a:r>
              <a:rPr lang="en-US" dirty="0" smtClean="0"/>
              <a:t>, </a:t>
            </a:r>
          </a:p>
          <a:p>
            <a:pPr marL="457200" lvl="1" indent="0">
              <a:buNone/>
            </a:pPr>
            <a:r>
              <a:rPr lang="en-US" dirty="0" err="1" smtClean="0"/>
              <a:t>MPI_Datatype</a:t>
            </a:r>
            <a:r>
              <a:rPr lang="en-US" dirty="0" smtClean="0"/>
              <a:t> *</a:t>
            </a:r>
            <a:r>
              <a:rPr lang="en-US" dirty="0" err="1" smtClean="0"/>
              <a:t>newtype</a:t>
            </a:r>
            <a:r>
              <a:rPr lang="en-US" dirty="0" smtClean="0"/>
              <a:t> 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25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115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MPI_Type_create_hindexed_block</vt:lpstr>
      <vt:lpstr>Why?</vt:lpstr>
      <vt:lpstr>Usecase – Point Selection in HDF5</vt:lpstr>
      <vt:lpstr>Proposal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MPI_Type_create_hindexed_block</dc:title>
  <dc:creator>Chaarawi, Mohamad</dc:creator>
  <cp:lastModifiedBy>Chaarawi, Mohamad</cp:lastModifiedBy>
  <cp:revision>4</cp:revision>
  <dcterms:created xsi:type="dcterms:W3CDTF">2011-10-25T14:16:48Z</dcterms:created>
  <dcterms:modified xsi:type="dcterms:W3CDTF">2011-10-25T22:59:29Z</dcterms:modified>
</cp:coreProperties>
</file>