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6" r:id="rId6"/>
    <p:sldId id="265" r:id="rId7"/>
    <p:sldId id="267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5D55-4EEC-4E66-95F2-C3176EB1B9BB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8829-E556-4D8B-98AA-86948CE2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7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5D55-4EEC-4E66-95F2-C3176EB1B9BB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8829-E556-4D8B-98AA-86948CE2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2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5D55-4EEC-4E66-95F2-C3176EB1B9BB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8829-E556-4D8B-98AA-86948CE2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2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5D55-4EEC-4E66-95F2-C3176EB1B9BB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8829-E556-4D8B-98AA-86948CE2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2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5D55-4EEC-4E66-95F2-C3176EB1B9BB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8829-E556-4D8B-98AA-86948CE2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8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5D55-4EEC-4E66-95F2-C3176EB1B9BB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8829-E556-4D8B-98AA-86948CE2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5D55-4EEC-4E66-95F2-C3176EB1B9BB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8829-E556-4D8B-98AA-86948CE2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8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5D55-4EEC-4E66-95F2-C3176EB1B9BB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8829-E556-4D8B-98AA-86948CE2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4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5D55-4EEC-4E66-95F2-C3176EB1B9BB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8829-E556-4D8B-98AA-86948CE2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8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5D55-4EEC-4E66-95F2-C3176EB1B9BB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8829-E556-4D8B-98AA-86948CE2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9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5D55-4EEC-4E66-95F2-C3176EB1B9BB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8829-E556-4D8B-98AA-86948CE2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A5D55-4EEC-4E66-95F2-C3176EB1B9BB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08829-E556-4D8B-98AA-86948CE2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4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Nonblocking</a:t>
            </a:r>
            <a:r>
              <a:rPr lang="en-US" dirty="0" smtClean="0"/>
              <a:t> File Manipulation Routines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HDF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dirty="0" err="1" smtClean="0"/>
              <a:t>MPI_File_iopen</a:t>
            </a:r>
            <a:r>
              <a:rPr lang="en-US" i="1" dirty="0" smtClean="0"/>
              <a:t> (</a:t>
            </a:r>
            <a:r>
              <a:rPr lang="en-US" i="1" dirty="0" err="1" smtClean="0"/>
              <a:t>MPI_Comm</a:t>
            </a:r>
            <a:r>
              <a:rPr lang="en-US" i="1" dirty="0" smtClean="0"/>
              <a:t> </a:t>
            </a:r>
            <a:r>
              <a:rPr lang="en-US" i="1" dirty="0" err="1" smtClean="0"/>
              <a:t>comm</a:t>
            </a:r>
            <a:r>
              <a:rPr lang="en-US" i="1" dirty="0" smtClean="0"/>
              <a:t>, char* filename,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amode</a:t>
            </a:r>
            <a:r>
              <a:rPr lang="en-US" i="1" dirty="0" smtClean="0"/>
              <a:t>, </a:t>
            </a:r>
            <a:r>
              <a:rPr lang="en-US" i="1" dirty="0" err="1" smtClean="0"/>
              <a:t>MPI_Info</a:t>
            </a:r>
            <a:r>
              <a:rPr lang="en-US" i="1" dirty="0" smtClean="0"/>
              <a:t> info, </a:t>
            </a:r>
            <a:r>
              <a:rPr lang="en-US" i="1" dirty="0" err="1" smtClean="0"/>
              <a:t>MPI_File</a:t>
            </a:r>
            <a:r>
              <a:rPr lang="en-US" i="1" dirty="0" smtClean="0"/>
              <a:t> *</a:t>
            </a:r>
            <a:r>
              <a:rPr lang="en-US" i="1" dirty="0" err="1" smtClean="0"/>
              <a:t>fh</a:t>
            </a:r>
            <a:r>
              <a:rPr lang="en-US" i="1" dirty="0" smtClean="0"/>
              <a:t>, </a:t>
            </a:r>
            <a:r>
              <a:rPr lang="en-US" b="1" i="1" dirty="0" err="1" smtClean="0"/>
              <a:t>MPI_Request</a:t>
            </a:r>
            <a:r>
              <a:rPr lang="en-US" b="1" i="1" dirty="0" smtClean="0"/>
              <a:t> *</a:t>
            </a:r>
            <a:r>
              <a:rPr lang="en-US" b="1" i="1" dirty="0" err="1" smtClean="0"/>
              <a:t>req</a:t>
            </a:r>
            <a:r>
              <a:rPr lang="en-US" i="1" dirty="0" smtClean="0"/>
              <a:t>);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dirty="0" err="1" smtClean="0"/>
              <a:t>MPI_File_iclose</a:t>
            </a:r>
            <a:r>
              <a:rPr lang="en-US" i="1" dirty="0" smtClean="0"/>
              <a:t> (</a:t>
            </a:r>
            <a:r>
              <a:rPr lang="en-US" i="1" dirty="0" err="1" smtClean="0"/>
              <a:t>MPI_File</a:t>
            </a:r>
            <a:r>
              <a:rPr lang="en-US" i="1" dirty="0" smtClean="0"/>
              <a:t> </a:t>
            </a:r>
            <a:r>
              <a:rPr lang="en-US" i="1" dirty="0" err="1" smtClean="0"/>
              <a:t>fh</a:t>
            </a:r>
            <a:r>
              <a:rPr lang="en-US" i="1" dirty="0" smtClean="0"/>
              <a:t>, </a:t>
            </a:r>
            <a:r>
              <a:rPr lang="en-US" b="1" i="1" dirty="0" err="1" smtClean="0"/>
              <a:t>MPI_Request</a:t>
            </a:r>
            <a:r>
              <a:rPr lang="en-US" b="1" i="1" dirty="0" smtClean="0"/>
              <a:t> *</a:t>
            </a:r>
            <a:r>
              <a:rPr lang="en-US" b="1" i="1" dirty="0" err="1" smtClean="0"/>
              <a:t>req</a:t>
            </a:r>
            <a:r>
              <a:rPr lang="en-US" i="1" dirty="0" smtClean="0"/>
              <a:t>);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dirty="0" err="1" smtClean="0"/>
              <a:t>MPI_File_isync</a:t>
            </a:r>
            <a:r>
              <a:rPr lang="en-US" i="1" dirty="0" smtClean="0"/>
              <a:t> (</a:t>
            </a:r>
            <a:r>
              <a:rPr lang="en-US" i="1" dirty="0" err="1" smtClean="0"/>
              <a:t>MPI_File</a:t>
            </a:r>
            <a:r>
              <a:rPr lang="en-US" i="1" dirty="0" smtClean="0"/>
              <a:t> file, </a:t>
            </a:r>
            <a:r>
              <a:rPr lang="en-US" b="1" i="1" dirty="0" err="1" smtClean="0"/>
              <a:t>MPI_Request</a:t>
            </a:r>
            <a:r>
              <a:rPr lang="en-US" b="1" i="1" dirty="0" smtClean="0"/>
              <a:t> *</a:t>
            </a:r>
            <a:r>
              <a:rPr lang="en-US" b="1" i="1" dirty="0" err="1" smtClean="0"/>
              <a:t>req</a:t>
            </a:r>
            <a:r>
              <a:rPr lang="en-US" i="1" dirty="0" smtClean="0"/>
              <a:t>);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dirty="0" err="1" smtClean="0"/>
              <a:t>MPI_File_iset_view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MPI_File</a:t>
            </a:r>
            <a:r>
              <a:rPr lang="en-US" i="1" dirty="0" smtClean="0"/>
              <a:t> </a:t>
            </a:r>
            <a:r>
              <a:rPr lang="en-US" i="1" dirty="0" err="1" smtClean="0"/>
              <a:t>fh</a:t>
            </a:r>
            <a:r>
              <a:rPr lang="en-US" i="1" dirty="0" smtClean="0"/>
              <a:t>, </a:t>
            </a:r>
            <a:r>
              <a:rPr lang="en-US" i="1" dirty="0" err="1" smtClean="0"/>
              <a:t>MPI_Offset</a:t>
            </a:r>
            <a:r>
              <a:rPr lang="en-US" i="1" dirty="0" smtClean="0"/>
              <a:t> </a:t>
            </a:r>
            <a:r>
              <a:rPr lang="en-US" i="1" dirty="0" err="1" smtClean="0"/>
              <a:t>disp</a:t>
            </a:r>
            <a:r>
              <a:rPr lang="en-US" i="1" dirty="0" smtClean="0"/>
              <a:t>, </a:t>
            </a:r>
            <a:r>
              <a:rPr lang="en-US" i="1" dirty="0" err="1" smtClean="0"/>
              <a:t>MPI_Datatype</a:t>
            </a:r>
            <a:r>
              <a:rPr lang="en-US" i="1" dirty="0" smtClean="0"/>
              <a:t> </a:t>
            </a:r>
            <a:r>
              <a:rPr lang="en-US" i="1" dirty="0" err="1" smtClean="0"/>
              <a:t>etype</a:t>
            </a:r>
            <a:r>
              <a:rPr lang="en-US" i="1" dirty="0" smtClean="0"/>
              <a:t>, </a:t>
            </a:r>
            <a:r>
              <a:rPr lang="en-US" i="1" dirty="0" err="1" smtClean="0"/>
              <a:t>MPI_Datatype</a:t>
            </a:r>
            <a:r>
              <a:rPr lang="en-US" i="1" dirty="0" smtClean="0"/>
              <a:t> </a:t>
            </a:r>
            <a:r>
              <a:rPr lang="en-US" i="1" dirty="0" err="1" smtClean="0"/>
              <a:t>filetype</a:t>
            </a:r>
            <a:r>
              <a:rPr lang="en-US" i="1" dirty="0" smtClean="0"/>
              <a:t>, char *</a:t>
            </a:r>
            <a:r>
              <a:rPr lang="en-US" i="1" dirty="0" err="1" smtClean="0"/>
              <a:t>datarep</a:t>
            </a:r>
            <a:r>
              <a:rPr lang="en-US" i="1" dirty="0" smtClean="0"/>
              <a:t>, </a:t>
            </a:r>
            <a:r>
              <a:rPr lang="en-US" i="1" dirty="0" err="1" smtClean="0"/>
              <a:t>MPI_Info</a:t>
            </a:r>
            <a:r>
              <a:rPr lang="en-US" i="1" dirty="0" smtClean="0"/>
              <a:t> info, </a:t>
            </a:r>
            <a:r>
              <a:rPr lang="en-US" b="1" i="1" dirty="0" err="1" smtClean="0"/>
              <a:t>MPI_Request</a:t>
            </a:r>
            <a:r>
              <a:rPr lang="en-US" b="1" i="1" dirty="0" smtClean="0"/>
              <a:t> *</a:t>
            </a:r>
            <a:r>
              <a:rPr lang="en-US" b="1" i="1" dirty="0" err="1" smtClean="0"/>
              <a:t>req</a:t>
            </a:r>
            <a:r>
              <a:rPr lang="en-US" i="1" dirty="0" smtClean="0"/>
              <a:t>);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dirty="0" err="1" smtClean="0"/>
              <a:t>MPI_File_iset_size</a:t>
            </a:r>
            <a:r>
              <a:rPr lang="en-US" i="1" dirty="0" smtClean="0"/>
              <a:t> (</a:t>
            </a:r>
            <a:r>
              <a:rPr lang="en-US" i="1" dirty="0" err="1" smtClean="0"/>
              <a:t>MPI_File</a:t>
            </a:r>
            <a:r>
              <a:rPr lang="en-US" i="1" dirty="0" smtClean="0"/>
              <a:t> </a:t>
            </a:r>
            <a:r>
              <a:rPr lang="en-US" i="1" dirty="0" err="1" smtClean="0"/>
              <a:t>fh</a:t>
            </a:r>
            <a:r>
              <a:rPr lang="en-US" i="1" dirty="0" smtClean="0"/>
              <a:t>, </a:t>
            </a:r>
            <a:r>
              <a:rPr lang="en-US" i="1" dirty="0" err="1" smtClean="0"/>
              <a:t>MPI_Offset</a:t>
            </a:r>
            <a:r>
              <a:rPr lang="en-US" i="1" dirty="0" smtClean="0"/>
              <a:t> size, </a:t>
            </a:r>
            <a:r>
              <a:rPr lang="en-US" b="1" i="1" dirty="0" err="1" smtClean="0"/>
              <a:t>MPI_Request</a:t>
            </a:r>
            <a:r>
              <a:rPr lang="en-US" b="1" i="1" dirty="0" smtClean="0"/>
              <a:t> *</a:t>
            </a:r>
            <a:r>
              <a:rPr lang="en-US" b="1" i="1" dirty="0" err="1" smtClean="0"/>
              <a:t>req</a:t>
            </a:r>
            <a:r>
              <a:rPr lang="en-US" i="1" dirty="0" smtClean="0"/>
              <a:t>);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dirty="0" err="1" smtClean="0"/>
              <a:t>MPI_File_ipreallocate</a:t>
            </a:r>
            <a:r>
              <a:rPr lang="en-US" i="1" dirty="0" smtClean="0"/>
              <a:t> (</a:t>
            </a:r>
            <a:r>
              <a:rPr lang="en-US" i="1" dirty="0" err="1" smtClean="0"/>
              <a:t>MPI_File</a:t>
            </a:r>
            <a:r>
              <a:rPr lang="en-US" i="1" dirty="0" smtClean="0"/>
              <a:t> </a:t>
            </a:r>
            <a:r>
              <a:rPr lang="en-US" i="1" dirty="0" err="1" smtClean="0"/>
              <a:t>fh</a:t>
            </a:r>
            <a:r>
              <a:rPr lang="en-US" i="1" dirty="0" smtClean="0"/>
              <a:t>, </a:t>
            </a:r>
            <a:r>
              <a:rPr lang="en-US" i="1" dirty="0" err="1" smtClean="0"/>
              <a:t>MPI_Offset</a:t>
            </a:r>
            <a:r>
              <a:rPr lang="en-US" i="1" dirty="0" smtClean="0"/>
              <a:t> size,  </a:t>
            </a:r>
            <a:r>
              <a:rPr lang="en-US" b="1" i="1" dirty="0" err="1" smtClean="0"/>
              <a:t>MPI_Request</a:t>
            </a:r>
            <a:r>
              <a:rPr lang="en-US" b="1" i="1" dirty="0" smtClean="0"/>
              <a:t> *</a:t>
            </a:r>
            <a:r>
              <a:rPr lang="en-US" b="1" i="1" dirty="0" err="1" smtClean="0"/>
              <a:t>req</a:t>
            </a:r>
            <a:r>
              <a:rPr lang="en-US" i="1" dirty="0" smtClean="0"/>
              <a:t>);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i="1" dirty="0" err="1" smtClean="0"/>
              <a:t>MPI_File_iset_info</a:t>
            </a:r>
            <a:r>
              <a:rPr lang="en-US" i="1" dirty="0" smtClean="0"/>
              <a:t> ( </a:t>
            </a:r>
            <a:r>
              <a:rPr lang="en-US" i="1" dirty="0" err="1" smtClean="0"/>
              <a:t>MPI_File</a:t>
            </a:r>
            <a:r>
              <a:rPr lang="en-US" i="1" dirty="0" smtClean="0"/>
              <a:t> </a:t>
            </a:r>
            <a:r>
              <a:rPr lang="en-US" sz="2400" i="1" dirty="0" err="1" smtClean="0"/>
              <a:t>fh</a:t>
            </a:r>
            <a:r>
              <a:rPr lang="en-US" sz="2400" b="1" dirty="0" smtClean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MPI_Info</a:t>
            </a:r>
            <a:r>
              <a:rPr lang="en-US" sz="2400" dirty="0" smtClean="0"/>
              <a:t> </a:t>
            </a:r>
            <a:r>
              <a:rPr lang="en-US" sz="2400" i="1" dirty="0" smtClean="0"/>
              <a:t>info, </a:t>
            </a:r>
            <a:r>
              <a:rPr lang="en-US" b="1" i="1" dirty="0" err="1" smtClean="0"/>
              <a:t>MPI_Request</a:t>
            </a:r>
            <a:r>
              <a:rPr lang="en-US" b="1" i="1" dirty="0" smtClean="0"/>
              <a:t> *</a:t>
            </a:r>
            <a:r>
              <a:rPr lang="en-US" b="1" i="1" dirty="0" err="1" smtClean="0"/>
              <a:t>req</a:t>
            </a:r>
            <a:r>
              <a:rPr lang="en-US" b="1" i="1" dirty="0" smtClean="0"/>
              <a:t>);</a:t>
            </a:r>
            <a:endParaRPr lang="en-US" i="1" dirty="0" smtClean="0"/>
          </a:p>
          <a:p>
            <a:pPr>
              <a:spcBef>
                <a:spcPts val="500"/>
              </a:spcBef>
              <a:buFont typeface="Arial" charset="0"/>
              <a:buChar char="•"/>
            </a:pPr>
            <a:endParaRPr lang="en-US" i="1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en-US" i="1" dirty="0" smtClean="0">
                <a:solidFill>
                  <a:srgbClr val="FF0000"/>
                </a:solidFill>
              </a:rPr>
              <a:t>Straw Vote at July meeting: 15 – 1 – [5(need to think), 1(doesn’t care)]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5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Applications that Open the file (and sets view) then go to compute. File access happens later.</a:t>
            </a:r>
          </a:p>
          <a:p>
            <a:pPr lvl="1"/>
            <a:r>
              <a:rPr lang="en-US" dirty="0" smtClean="0"/>
              <a:t>Hide the cost of opening the file:</a:t>
            </a:r>
          </a:p>
          <a:p>
            <a:pPr lvl="2"/>
            <a:r>
              <a:rPr lang="en-US" dirty="0" smtClean="0"/>
              <a:t>Collective Communication</a:t>
            </a:r>
          </a:p>
          <a:p>
            <a:pPr lvl="2"/>
            <a:r>
              <a:rPr lang="en-US" dirty="0" smtClean="0"/>
              <a:t>Actual open</a:t>
            </a:r>
          </a:p>
          <a:p>
            <a:r>
              <a:rPr lang="en-US" dirty="0" smtClean="0"/>
              <a:t>Applications that just dump data to file after a certain amount of computation:</a:t>
            </a:r>
          </a:p>
          <a:p>
            <a:pPr lvl="1"/>
            <a:r>
              <a:rPr lang="en-US" dirty="0" smtClean="0"/>
              <a:t>Compute, (open write close), Compute</a:t>
            </a:r>
          </a:p>
          <a:p>
            <a:pPr lvl="1"/>
            <a:r>
              <a:rPr lang="en-US" dirty="0" smtClean="0"/>
              <a:t>Hide the I/O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MPI_File_IOPEN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Sets up a valid but inactive file handle and returns it to the user.</a:t>
            </a:r>
          </a:p>
          <a:p>
            <a:r>
              <a:rPr lang="en-US" dirty="0" smtClean="0"/>
              <a:t>User can call anything on the file handle, however nothing will progress before the file handle becomes active.</a:t>
            </a:r>
          </a:p>
          <a:p>
            <a:pPr lvl="1"/>
            <a:r>
              <a:rPr lang="en-US" dirty="0" smtClean="0"/>
              <a:t>A blocking operation will block for the file handle to become active and the operation is performed.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nonblocking</a:t>
            </a:r>
            <a:r>
              <a:rPr lang="en-US" dirty="0" smtClean="0"/>
              <a:t> operation will return immediately. Progress will start after the file handle becomes active. The MPI library would record internally all the operations that are called on the inactive file handle.</a:t>
            </a:r>
          </a:p>
        </p:txBody>
      </p:sp>
    </p:spTree>
    <p:extLst>
      <p:ext uri="{BB962C8B-B14F-4D97-AF65-F5344CB8AC3E}">
        <p14:creationId xmlns:p14="http://schemas.microsoft.com/office/powerpoint/2010/main" val="291077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MPI_FILE_ISET_VIEW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I/O operations issued before the </a:t>
            </a:r>
            <a:r>
              <a:rPr lang="en-US" dirty="0" err="1" smtClean="0"/>
              <a:t>iset_view</a:t>
            </a:r>
            <a:r>
              <a:rPr lang="en-US" dirty="0" smtClean="0"/>
              <a:t> will use the old view.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iset_view</a:t>
            </a:r>
            <a:r>
              <a:rPr lang="en-US" dirty="0" smtClean="0"/>
              <a:t> will wait for all pending operations to complete before changing the view.</a:t>
            </a:r>
          </a:p>
          <a:p>
            <a:r>
              <a:rPr lang="en-US" dirty="0" smtClean="0"/>
              <a:t>All I/O operations issued after the </a:t>
            </a:r>
            <a:r>
              <a:rPr lang="en-US" dirty="0" err="1" smtClean="0"/>
              <a:t>iset_view</a:t>
            </a:r>
            <a:r>
              <a:rPr lang="en-US" dirty="0" smtClean="0"/>
              <a:t> will use the new file view.</a:t>
            </a:r>
          </a:p>
          <a:p>
            <a:pPr lvl="1"/>
            <a:r>
              <a:rPr lang="en-US" dirty="0" smtClean="0"/>
              <a:t>Blocking operations would block for the </a:t>
            </a:r>
            <a:r>
              <a:rPr lang="en-US" dirty="0" err="1" smtClean="0"/>
              <a:t>iset_view</a:t>
            </a:r>
            <a:r>
              <a:rPr lang="en-US" dirty="0" smtClean="0"/>
              <a:t> to complete.</a:t>
            </a:r>
          </a:p>
          <a:p>
            <a:pPr lvl="1"/>
            <a:r>
              <a:rPr lang="en-US" dirty="0" err="1" smtClean="0"/>
              <a:t>Nonblocking</a:t>
            </a:r>
            <a:r>
              <a:rPr lang="en-US" dirty="0" smtClean="0"/>
              <a:t> operations would not progress before the </a:t>
            </a:r>
            <a:r>
              <a:rPr lang="en-US" dirty="0" err="1" smtClean="0"/>
              <a:t>iset_view</a:t>
            </a:r>
            <a:r>
              <a:rPr lang="en-US" dirty="0" smtClean="0"/>
              <a:t> completes.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7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MPI_File_ISYNC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MPI_FILE_ISYNC will not sync operations called after it was called.</a:t>
            </a:r>
          </a:p>
          <a:p>
            <a:r>
              <a:rPr lang="en-US" dirty="0" smtClean="0"/>
              <a:t>MPI_FILE_ISYNC will sync all write operations before it was </a:t>
            </a:r>
            <a:r>
              <a:rPr lang="en-US" dirty="0" smtClean="0"/>
              <a:t>called even if they have not completed.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1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MPI_FILE_ISET_SIZE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I/O operations called before the </a:t>
            </a:r>
            <a:r>
              <a:rPr lang="en-US" dirty="0" err="1" smtClean="0"/>
              <a:t>iset_size</a:t>
            </a:r>
            <a:r>
              <a:rPr lang="en-US" dirty="0" smtClean="0"/>
              <a:t> will complete before the file is resized</a:t>
            </a:r>
          </a:p>
          <a:p>
            <a:r>
              <a:rPr lang="en-US" dirty="0" smtClean="0"/>
              <a:t>Access to the file after the </a:t>
            </a:r>
            <a:r>
              <a:rPr lang="en-US" dirty="0" err="1" smtClean="0"/>
              <a:t>iset_size</a:t>
            </a:r>
            <a:r>
              <a:rPr lang="en-US" dirty="0" smtClean="0"/>
              <a:t> is done after the </a:t>
            </a:r>
            <a:r>
              <a:rPr lang="en-US" dirty="0" err="1" smtClean="0"/>
              <a:t>iset_size</a:t>
            </a:r>
            <a:r>
              <a:rPr lang="en-US" dirty="0" smtClean="0"/>
              <a:t> completes. </a:t>
            </a:r>
          </a:p>
          <a:p>
            <a:r>
              <a:rPr lang="en-US" dirty="0" smtClean="0"/>
              <a:t>Same thing applies to MPI_FILE_ISET_INFO and MPI_FILE_IPREALLOCATE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4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MPI_FILE_ICLOSE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contrary to MPI_FILE_CLOSE, outstanding operations on the file handle will complete before actually closing the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1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423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Nonblocking File Manipulation Routines</vt:lpstr>
      <vt:lpstr>Proposal</vt:lpstr>
      <vt:lpstr>Usecase</vt:lpstr>
      <vt:lpstr>MPI_File_IOPEN</vt:lpstr>
      <vt:lpstr>MPI_FILE_ISET_VIEW</vt:lpstr>
      <vt:lpstr>MPI_File_ISYNC</vt:lpstr>
      <vt:lpstr>MPI_FILE_ISET_SIZE</vt:lpstr>
      <vt:lpstr>MPI_FILE_ICLOSE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Nonblocking File Manipulation Routines</dc:title>
  <dc:creator>Chaarawi, Mohamad</dc:creator>
  <cp:lastModifiedBy>Chaarawi, Mohamad</cp:lastModifiedBy>
  <cp:revision>18</cp:revision>
  <dcterms:created xsi:type="dcterms:W3CDTF">2011-10-25T14:55:38Z</dcterms:created>
  <dcterms:modified xsi:type="dcterms:W3CDTF">2011-10-26T15:41:22Z</dcterms:modified>
</cp:coreProperties>
</file>