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7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E27D98-F309-B64F-A768-C81CAF8F674C}"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403496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27D98-F309-B64F-A768-C81CAF8F674C}"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287197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27D98-F309-B64F-A768-C81CAF8F674C}"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2955489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27D98-F309-B64F-A768-C81CAF8F674C}"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345413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27D98-F309-B64F-A768-C81CAF8F674C}"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238574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E27D98-F309-B64F-A768-C81CAF8F674C}"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252755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E27D98-F309-B64F-A768-C81CAF8F674C}" type="datetimeFigureOut">
              <a:rPr lang="en-US" smtClean="0"/>
              <a:t>6/2/15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165405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E27D98-F309-B64F-A768-C81CAF8F674C}" type="datetimeFigureOut">
              <a:rPr lang="en-US" smtClean="0"/>
              <a:t>6/2/15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199702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27D98-F309-B64F-A768-C81CAF8F674C}" type="datetimeFigureOut">
              <a:rPr lang="en-US" smtClean="0"/>
              <a:t>6/2/15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12085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27D98-F309-B64F-A768-C81CAF8F674C}"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389282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27D98-F309-B64F-A768-C81CAF8F674C}"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7AF00-64D4-8C49-B5D0-4B2C49C6D277}" type="slidenum">
              <a:rPr lang="en-US" smtClean="0"/>
              <a:t>‹#›</a:t>
            </a:fld>
            <a:endParaRPr lang="en-US"/>
          </a:p>
        </p:txBody>
      </p:sp>
    </p:spTree>
    <p:extLst>
      <p:ext uri="{BB962C8B-B14F-4D97-AF65-F5344CB8AC3E}">
        <p14:creationId xmlns:p14="http://schemas.microsoft.com/office/powerpoint/2010/main" val="30023082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27D98-F309-B64F-A768-C81CAF8F674C}" type="datetimeFigureOut">
              <a:rPr lang="en-US" smtClean="0"/>
              <a:t>6/2/15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7AF00-64D4-8C49-B5D0-4B2C49C6D277}" type="slidenum">
              <a:rPr lang="en-US" smtClean="0"/>
              <a:t>‹#›</a:t>
            </a:fld>
            <a:endParaRPr lang="en-US"/>
          </a:p>
        </p:txBody>
      </p:sp>
    </p:spTree>
    <p:extLst>
      <p:ext uri="{BB962C8B-B14F-4D97-AF65-F5344CB8AC3E}">
        <p14:creationId xmlns:p14="http://schemas.microsoft.com/office/powerpoint/2010/main" val="192163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vn.mpi-forum.org/trac/mpi-forum-web/ticket/46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Ticket #466</a:t>
            </a:r>
            <a:br>
              <a:rPr lang="en-US" dirty="0" smtClean="0"/>
            </a:br>
            <a:r>
              <a:rPr lang="en-US" dirty="0" smtClean="0"/>
              <a:t>Persistent Collective Operations</a:t>
            </a:r>
            <a:endParaRPr lang="en-US" dirty="0"/>
          </a:p>
        </p:txBody>
      </p:sp>
      <p:sp>
        <p:nvSpPr>
          <p:cNvPr id="3" name="Subtitle 2"/>
          <p:cNvSpPr>
            <a:spLocks noGrp="1"/>
          </p:cNvSpPr>
          <p:nvPr>
            <p:ph type="subTitle" idx="1"/>
          </p:nvPr>
        </p:nvSpPr>
        <p:spPr/>
        <p:txBody>
          <a:bodyPr/>
          <a:lstStyle/>
          <a:p>
            <a:r>
              <a:rPr lang="en-US" dirty="0" smtClean="0"/>
              <a:t>MPI Forum</a:t>
            </a:r>
          </a:p>
          <a:p>
            <a:r>
              <a:rPr lang="en-US" dirty="0" smtClean="0"/>
              <a:t>June 2, 2015</a:t>
            </a:r>
            <a:endParaRPr lang="en-US" dirty="0"/>
          </a:p>
        </p:txBody>
      </p:sp>
    </p:spTree>
    <p:extLst>
      <p:ext uri="{BB962C8B-B14F-4D97-AF65-F5344CB8AC3E}">
        <p14:creationId xmlns:p14="http://schemas.microsoft.com/office/powerpoint/2010/main" val="239022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Nonblocking</a:t>
            </a:r>
            <a:r>
              <a:rPr lang="en-US" dirty="0" smtClean="0"/>
              <a:t> Persistent Collective</a:t>
            </a:r>
            <a:endParaRPr lang="en-US" dirty="0"/>
          </a:p>
        </p:txBody>
      </p:sp>
      <p:sp>
        <p:nvSpPr>
          <p:cNvPr id="3" name="Content Placeholder 2"/>
          <p:cNvSpPr>
            <a:spLocks noGrp="1"/>
          </p:cNvSpPr>
          <p:nvPr>
            <p:ph idx="1"/>
          </p:nvPr>
        </p:nvSpPr>
        <p:spPr>
          <a:xfrm>
            <a:off x="350763" y="1600200"/>
            <a:ext cx="8490856" cy="4665133"/>
          </a:xfrm>
        </p:spPr>
        <p:txBody>
          <a:bodyPr>
            <a:normAutofit fontScale="85000" lnSpcReduction="20000"/>
          </a:bodyPr>
          <a:lstStyle/>
          <a:p>
            <a:r>
              <a:rPr lang="en-US" dirty="0" smtClean="0"/>
              <a:t>Mirror regular </a:t>
            </a:r>
            <a:r>
              <a:rPr lang="en-US" dirty="0" err="1" smtClean="0"/>
              <a:t>nonblocking</a:t>
            </a:r>
            <a:r>
              <a:rPr lang="en-US" dirty="0" smtClean="0"/>
              <a:t> collective</a:t>
            </a:r>
          </a:p>
          <a:p>
            <a:r>
              <a:rPr lang="en-US" dirty="0" smtClean="0"/>
              <a:t>For each </a:t>
            </a:r>
            <a:r>
              <a:rPr lang="en-US" dirty="0" err="1" smtClean="0"/>
              <a:t>nonblocking</a:t>
            </a:r>
            <a:r>
              <a:rPr lang="en-US" dirty="0" smtClean="0"/>
              <a:t> MPI collective </a:t>
            </a:r>
            <a:r>
              <a:rPr lang="en-US" dirty="0"/>
              <a:t>(</a:t>
            </a:r>
            <a:r>
              <a:rPr lang="en-US" dirty="0" smtClean="0"/>
              <a:t>including neighborhood collectives) , we propose to add a persistent variant</a:t>
            </a:r>
          </a:p>
          <a:p>
            <a:r>
              <a:rPr lang="en-US" dirty="0" smtClean="0"/>
              <a:t>All arguments “fixed” for subsequent uses</a:t>
            </a:r>
          </a:p>
          <a:p>
            <a:r>
              <a:rPr lang="en-US" dirty="0" smtClean="0"/>
              <a:t>Ex: </a:t>
            </a:r>
            <a:r>
              <a:rPr lang="en-US" dirty="0" err="1" smtClean="0"/>
              <a:t>MPI_Allreduce_init</a:t>
            </a:r>
            <a:r>
              <a:rPr lang="en-US" dirty="0" smtClean="0"/>
              <a:t>()</a:t>
            </a:r>
          </a:p>
          <a:p>
            <a:pPr lvl="1"/>
            <a:r>
              <a:rPr lang="en-US" dirty="0" smtClean="0"/>
              <a:t>Produces a persistent request (not destroyed by completion)</a:t>
            </a:r>
          </a:p>
          <a:p>
            <a:r>
              <a:rPr lang="en-US" dirty="0" smtClean="0"/>
              <a:t>Properties of functions:</a:t>
            </a:r>
          </a:p>
          <a:p>
            <a:pPr lvl="1"/>
            <a:r>
              <a:rPr lang="en-US" dirty="0" err="1" smtClean="0"/>
              <a:t>Nonblocking</a:t>
            </a:r>
            <a:endParaRPr lang="en-US" dirty="0" smtClean="0"/>
          </a:p>
          <a:p>
            <a:pPr lvl="1"/>
            <a:r>
              <a:rPr lang="en-US" dirty="0" smtClean="0"/>
              <a:t>Persistent</a:t>
            </a:r>
          </a:p>
          <a:p>
            <a:r>
              <a:rPr lang="en-US" dirty="0" smtClean="0"/>
              <a:t>Works with Start and </a:t>
            </a:r>
            <a:r>
              <a:rPr lang="en-US" dirty="0" err="1" smtClean="0"/>
              <a:t>Startall</a:t>
            </a:r>
            <a:r>
              <a:rPr lang="en-US" dirty="0" smtClean="0"/>
              <a:t>…</a:t>
            </a:r>
          </a:p>
          <a:p>
            <a:r>
              <a:rPr lang="en-US" dirty="0" smtClean="0"/>
              <a:t>Only inactive requests can be started</a:t>
            </a:r>
          </a:p>
        </p:txBody>
      </p:sp>
    </p:spTree>
    <p:extLst>
      <p:ext uri="{BB962C8B-B14F-4D97-AF65-F5344CB8AC3E}">
        <p14:creationId xmlns:p14="http://schemas.microsoft.com/office/powerpoint/2010/main" val="320536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Init</a:t>
            </a:r>
            <a:r>
              <a:rPr lang="en-US" dirty="0" smtClean="0"/>
              <a:t> properties</a:t>
            </a:r>
            <a:endParaRPr lang="en-US" dirty="0"/>
          </a:p>
        </p:txBody>
      </p:sp>
      <p:sp>
        <p:nvSpPr>
          <p:cNvPr id="3" name="Content Placeholder 2"/>
          <p:cNvSpPr>
            <a:spLocks noGrp="1"/>
          </p:cNvSpPr>
          <p:nvPr>
            <p:ph idx="1"/>
          </p:nvPr>
        </p:nvSpPr>
        <p:spPr/>
        <p:txBody>
          <a:bodyPr/>
          <a:lstStyle/>
          <a:p>
            <a:r>
              <a:rPr lang="en-US" dirty="0" err="1" smtClean="0"/>
              <a:t>Init</a:t>
            </a:r>
            <a:r>
              <a:rPr lang="en-US" dirty="0" smtClean="0"/>
              <a:t> must be over whole group of </a:t>
            </a:r>
            <a:r>
              <a:rPr lang="en-US" dirty="0" err="1" smtClean="0"/>
              <a:t>comm</a:t>
            </a:r>
            <a:endParaRPr lang="en-US" dirty="0" smtClean="0"/>
          </a:p>
          <a:p>
            <a:r>
              <a:rPr lang="en-US" dirty="0" smtClean="0"/>
              <a:t>Local, not collective</a:t>
            </a:r>
          </a:p>
          <a:p>
            <a:r>
              <a:rPr lang="en-US" dirty="0" smtClean="0"/>
              <a:t>They are not required to be communication free, like point-to-point </a:t>
            </a:r>
            <a:r>
              <a:rPr lang="en-US" dirty="0" err="1" smtClean="0"/>
              <a:t>init</a:t>
            </a:r>
            <a:endParaRPr lang="en-US" dirty="0" smtClean="0"/>
          </a:p>
          <a:p>
            <a:r>
              <a:rPr lang="en-US" dirty="0" smtClean="0"/>
              <a:t>They are not synchronizing; they may return before the initialization is complete</a:t>
            </a:r>
          </a:p>
          <a:p>
            <a:endParaRPr lang="en-US" dirty="0" smtClean="0"/>
          </a:p>
          <a:p>
            <a:endParaRPr lang="en-US" dirty="0"/>
          </a:p>
        </p:txBody>
      </p:sp>
    </p:spTree>
    <p:extLst>
      <p:ext uri="{BB962C8B-B14F-4D97-AF65-F5344CB8AC3E}">
        <p14:creationId xmlns:p14="http://schemas.microsoft.com/office/powerpoint/2010/main" val="48976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a:t>
            </a:r>
            <a:r>
              <a:rPr lang="en-US" dirty="0" err="1" smtClean="0"/>
              <a:t>Startall</a:t>
            </a:r>
            <a:endParaRPr lang="en-US" dirty="0"/>
          </a:p>
        </p:txBody>
      </p:sp>
      <p:sp>
        <p:nvSpPr>
          <p:cNvPr id="3" name="Content Placeholder 2"/>
          <p:cNvSpPr>
            <a:spLocks noGrp="1"/>
          </p:cNvSpPr>
          <p:nvPr>
            <p:ph idx="1"/>
          </p:nvPr>
        </p:nvSpPr>
        <p:spPr/>
        <p:txBody>
          <a:bodyPr/>
          <a:lstStyle/>
          <a:p>
            <a:r>
              <a:rPr lang="en-US" dirty="0" err="1" smtClean="0"/>
              <a:t>Inits</a:t>
            </a:r>
            <a:r>
              <a:rPr lang="en-US" dirty="0" smtClean="0"/>
              <a:t> are ordered, allowing persistent collective operation calls to be matched</a:t>
            </a:r>
          </a:p>
          <a:p>
            <a:r>
              <a:rPr lang="en-US" dirty="0" smtClean="0"/>
              <a:t>Hence there is no ordering requirements on the start operations</a:t>
            </a:r>
          </a:p>
          <a:p>
            <a:r>
              <a:rPr lang="en-US" dirty="0" smtClean="0"/>
              <a:t>Therefore the arbitrary ordering in the </a:t>
            </a:r>
            <a:r>
              <a:rPr lang="en-US" dirty="0" err="1" smtClean="0"/>
              <a:t>startall</a:t>
            </a:r>
            <a:r>
              <a:rPr lang="en-US" dirty="0" smtClean="0"/>
              <a:t> operation is acceptable  </a:t>
            </a:r>
          </a:p>
          <a:p>
            <a:r>
              <a:rPr lang="en-US" dirty="0" smtClean="0"/>
              <a:t>Similarly, the arbitrary ordering in the </a:t>
            </a:r>
            <a:r>
              <a:rPr lang="en-US" dirty="0" err="1" smtClean="0"/>
              <a:t>waitall</a:t>
            </a:r>
            <a:r>
              <a:rPr lang="en-US" dirty="0" smtClean="0"/>
              <a:t>/</a:t>
            </a:r>
            <a:r>
              <a:rPr lang="en-US" dirty="0" err="1" smtClean="0"/>
              <a:t>testall</a:t>
            </a:r>
            <a:r>
              <a:rPr lang="en-US" dirty="0" smtClean="0"/>
              <a:t> variants is supported </a:t>
            </a:r>
          </a:p>
          <a:p>
            <a:endParaRPr lang="en-US" dirty="0"/>
          </a:p>
        </p:txBody>
      </p:sp>
    </p:spTree>
    <p:extLst>
      <p:ext uri="{BB962C8B-B14F-4D97-AF65-F5344CB8AC3E}">
        <p14:creationId xmlns:p14="http://schemas.microsoft.com/office/powerpoint/2010/main" val="32345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 addresses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Provides</a:t>
            </a:r>
          </a:p>
          <a:p>
            <a:pPr lvl="1"/>
            <a:r>
              <a:rPr lang="en-US" dirty="0" smtClean="0"/>
              <a:t>Syntax</a:t>
            </a:r>
          </a:p>
          <a:p>
            <a:pPr lvl="1"/>
            <a:r>
              <a:rPr lang="en-US" dirty="0" smtClean="0"/>
              <a:t>Semantics</a:t>
            </a:r>
          </a:p>
          <a:p>
            <a:pPr lvl="1"/>
            <a:r>
              <a:rPr lang="en-US" dirty="0" smtClean="0"/>
              <a:t>Scope to all existing </a:t>
            </a:r>
            <a:r>
              <a:rPr lang="en-US" dirty="0" err="1" smtClean="0"/>
              <a:t>nonblocking</a:t>
            </a:r>
            <a:r>
              <a:rPr lang="en-US" dirty="0" smtClean="0"/>
              <a:t> collectives</a:t>
            </a:r>
          </a:p>
          <a:p>
            <a:r>
              <a:rPr lang="en-US" dirty="0" smtClean="0"/>
              <a:t>Changes across the standard (wording)</a:t>
            </a:r>
          </a:p>
          <a:p>
            <a:pPr lvl="1"/>
            <a:r>
              <a:rPr lang="en-US" dirty="0" smtClean="0"/>
              <a:t>Adds functionality</a:t>
            </a:r>
          </a:p>
          <a:p>
            <a:pPr lvl="1"/>
            <a:r>
              <a:rPr lang="en-US" dirty="0" smtClean="0"/>
              <a:t>Clarifies sections of the standard where persistence already discussed</a:t>
            </a:r>
          </a:p>
          <a:p>
            <a:pPr lvl="1"/>
            <a:r>
              <a:rPr lang="en-US" dirty="0" smtClean="0"/>
              <a:t>Clarifies interactions with </a:t>
            </a:r>
            <a:r>
              <a:rPr lang="en-US" dirty="0" err="1" smtClean="0"/>
              <a:t>Startall</a:t>
            </a:r>
            <a:r>
              <a:rPr lang="en-US" dirty="0" smtClean="0"/>
              <a:t> </a:t>
            </a:r>
          </a:p>
          <a:p>
            <a:pPr lvl="1"/>
            <a:r>
              <a:rPr lang="en-US" dirty="0" smtClean="0"/>
              <a:t>Sets scope of functionality to match one-for-one all </a:t>
            </a:r>
            <a:r>
              <a:rPr lang="en-US" dirty="0" err="1" smtClean="0"/>
              <a:t>nonblocking</a:t>
            </a:r>
            <a:r>
              <a:rPr lang="en-US" dirty="0" smtClean="0"/>
              <a:t> collectives of the standard as adopted</a:t>
            </a:r>
            <a:endParaRPr lang="en-US" dirty="0"/>
          </a:p>
        </p:txBody>
      </p:sp>
    </p:spTree>
    <p:extLst>
      <p:ext uri="{BB962C8B-B14F-4D97-AF65-F5344CB8AC3E}">
        <p14:creationId xmlns:p14="http://schemas.microsoft.com/office/powerpoint/2010/main" val="224457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of Ticket</a:t>
            </a:r>
            <a:endParaRPr lang="en-US" dirty="0"/>
          </a:p>
        </p:txBody>
      </p:sp>
      <p:sp>
        <p:nvSpPr>
          <p:cNvPr id="3" name="Content Placeholder 2"/>
          <p:cNvSpPr>
            <a:spLocks noGrp="1"/>
          </p:cNvSpPr>
          <p:nvPr>
            <p:ph idx="1"/>
          </p:nvPr>
        </p:nvSpPr>
        <p:spPr/>
        <p:txBody>
          <a:bodyPr/>
          <a:lstStyle/>
          <a:p>
            <a:r>
              <a:rPr lang="en-US" dirty="0" smtClean="0">
                <a:hlinkClick r:id="rId2"/>
              </a:rPr>
              <a:t>https://svn.mpi-forum.org/trac/mpi</a:t>
            </a:r>
            <a:r>
              <a:rPr lang="en-US" smtClean="0">
                <a:hlinkClick r:id="rId2"/>
              </a:rPr>
              <a:t>-forum-web/ticket/466</a:t>
            </a:r>
            <a:r>
              <a:rPr lang="en-US" smtClean="0"/>
              <a:t> </a:t>
            </a:r>
            <a:endParaRPr lang="en-US"/>
          </a:p>
        </p:txBody>
      </p:sp>
    </p:spTree>
    <p:extLst>
      <p:ext uri="{BB962C8B-B14F-4D97-AF65-F5344CB8AC3E}">
        <p14:creationId xmlns:p14="http://schemas.microsoft.com/office/powerpoint/2010/main" val="225639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Discussion Point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NOTE: There is another change that we must make, but did not feel comfortable doing once we prototyped the </a:t>
            </a:r>
            <a:r>
              <a:rPr lang="en-US" dirty="0" err="1"/>
              <a:t>LaTeX</a:t>
            </a:r>
            <a:r>
              <a:rPr lang="en-US" dirty="0"/>
              <a:t>, namely, in Section 3.9 of the the current standard, Point-to-Point Chapter, Looking at p73, the current text says </a:t>
            </a:r>
          </a:p>
          <a:p>
            <a:r>
              <a:rPr lang="en-US" dirty="0"/>
              <a:t>"A persistent communication request is created using one of the five following calls. These calls involve no communication." As part of this ticket, we also want to change these sentences to read as follows: </a:t>
            </a:r>
          </a:p>
          <a:p>
            <a:r>
              <a:rPr lang="en-US" dirty="0"/>
              <a:t>"A persistent point-to-point communication request is created using of the five following calls (persistent collective communication requests are discussed in Section X.YZ). Persistent point-to-point communication initialization calls involve no communication. </a:t>
            </a:r>
            <a:endParaRPr lang="en-US" dirty="0" smtClean="0"/>
          </a:p>
          <a:p>
            <a:r>
              <a:rPr lang="en-US" dirty="0" smtClean="0"/>
              <a:t>We will do this as part of this ticket once “MPI Standard </a:t>
            </a:r>
            <a:r>
              <a:rPr lang="en-US" smtClean="0"/>
              <a:t>Document V3.1</a:t>
            </a:r>
            <a:r>
              <a:rPr lang="en-US" dirty="0" smtClean="0"/>
              <a:t>” is finalized</a:t>
            </a:r>
          </a:p>
        </p:txBody>
      </p:sp>
    </p:spTree>
    <p:extLst>
      <p:ext uri="{BB962C8B-B14F-4D97-AF65-F5344CB8AC3E}">
        <p14:creationId xmlns:p14="http://schemas.microsoft.com/office/powerpoint/2010/main" val="2406430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TotalTime>
  <Words>393</Words>
  <Application>Microsoft Macintosh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Ticket #466 Persistent Collective Operations</vt:lpstr>
      <vt:lpstr>Nonblocking Persistent Collective</vt:lpstr>
      <vt:lpstr>Init properties</vt:lpstr>
      <vt:lpstr>Implications of Startall</vt:lpstr>
      <vt:lpstr>Ticket addresses</vt:lpstr>
      <vt:lpstr>Reading of Ticket</vt:lpstr>
      <vt:lpstr>Further Discussion 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 #446</dc:title>
  <dc:creator>Anthony Skjellum</dc:creator>
  <cp:lastModifiedBy>Anthony Skjellum</cp:lastModifiedBy>
  <cp:revision>7</cp:revision>
  <dcterms:created xsi:type="dcterms:W3CDTF">2015-06-02T11:23:05Z</dcterms:created>
  <dcterms:modified xsi:type="dcterms:W3CDTF">2015-06-02T13:45:23Z</dcterms:modified>
</cp:coreProperties>
</file>