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7" r:id="rId3"/>
    <p:sldId id="278" r:id="rId4"/>
    <p:sldId id="281" r:id="rId5"/>
    <p:sldId id="280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9" autoAdjust="0"/>
    <p:restoredTop sz="87136" autoAdjust="0"/>
  </p:normalViewPr>
  <p:slideViewPr>
    <p:cSldViewPr>
      <p:cViewPr varScale="1">
        <p:scale>
          <a:sx n="127" d="100"/>
          <a:sy n="127" d="100"/>
        </p:scale>
        <p:origin x="132" y="273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2024-02-01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2024-02-01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2024-02-01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2024-02-01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2024-02-01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2024-02-01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2024-02-01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2024-02-01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04900"/>
            <a:ext cx="6794500" cy="122502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Foundations of Programming Languages, Verification, and </a:t>
            </a:r>
            <a:r>
              <a:rPr lang="en-US" sz="4400" b="1" dirty="0" smtClean="0">
                <a:solidFill>
                  <a:srgbClr val="C00000"/>
                </a:solidFill>
              </a:rPr>
              <a:t>Security</a:t>
            </a:r>
            <a:br>
              <a:rPr lang="en-US" sz="4400" b="1" dirty="0" smtClean="0">
                <a:solidFill>
                  <a:srgbClr val="C00000"/>
                </a:solidFill>
              </a:rPr>
            </a:br>
            <a:r>
              <a:rPr lang="en-US" sz="300" b="1" dirty="0" smtClean="0">
                <a:solidFill>
                  <a:srgbClr val="C00000"/>
                </a:solidFill>
              </a:rPr>
              <a:t/>
            </a:r>
            <a:br>
              <a:rPr lang="en-US" sz="3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Winter 2023/24 @ Ruhr Uni Bochum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54400"/>
            <a:ext cx="8153400" cy="10795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Lecturers: </a:t>
            </a:r>
            <a:r>
              <a:rPr lang="en-US" sz="2800" dirty="0" smtClean="0">
                <a:solidFill>
                  <a:schemeClr val="tx1"/>
                </a:solidFill>
              </a:rPr>
              <a:t>Rob Blanco and C</a:t>
            </a:r>
            <a:r>
              <a:rPr lang="ro-RO" sz="2800" dirty="0" smtClean="0">
                <a:solidFill>
                  <a:schemeClr val="tx1"/>
                </a:solidFill>
              </a:rPr>
              <a:t>ătălin Hrițcu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Teaching Assistant: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Jérémy </a:t>
            </a:r>
            <a:r>
              <a:rPr lang="en-US" sz="2800" dirty="0" smtClean="0">
                <a:solidFill>
                  <a:schemeClr val="tx1"/>
                </a:solidFill>
              </a:rPr>
              <a:t>Thibault</a:t>
            </a: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Max Planck Institute for Security and Privacy (MPI-SP)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68" y="629506"/>
            <a:ext cx="1533031" cy="1700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98" y="341841"/>
            <a:ext cx="1281302" cy="1281046"/>
          </a:xfrm>
          <a:prstGeom prst="rect">
            <a:avLst/>
          </a:prstGeom>
        </p:spPr>
      </p:pic>
      <p:pic>
        <p:nvPicPr>
          <p:cNvPr id="8" name="Picture 7" descr="micro-polici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32170" y="1788670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612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Foundations of Everything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dirty="0" smtClean="0"/>
              <a:t>Imp and Simply Typed Lambda-Calculus (functional)</a:t>
            </a:r>
          </a:p>
          <a:p>
            <a:pPr lvl="1"/>
            <a:r>
              <a:rPr lang="en-US" sz="2000" dirty="0" smtClean="0"/>
              <a:t>type systems, program equivalence, semantics, metatheory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Logic: verify Imp programs</a:t>
            </a:r>
          </a:p>
          <a:p>
            <a:pPr lvl="1"/>
            <a:r>
              <a:rPr lang="en-US" sz="2066" dirty="0"/>
              <a:t>Relational Hoare </a:t>
            </a:r>
            <a:r>
              <a:rPr lang="en-US" sz="2066" dirty="0" smtClean="0"/>
              <a:t>Logic (RHL)</a:t>
            </a:r>
            <a:endParaRPr lang="en-US" sz="2066" dirty="0" smtClean="0"/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 smtClean="0"/>
              <a:t>Information Flow Control: enforcing </a:t>
            </a:r>
            <a:r>
              <a:rPr lang="en-US" sz="2066" u="sng" dirty="0" smtClean="0"/>
              <a:t>noninterference</a:t>
            </a:r>
          </a:p>
          <a:p>
            <a:pPr lvl="2"/>
            <a:r>
              <a:rPr lang="en-US" sz="1733" dirty="0" smtClean="0"/>
              <a:t>Static enforcement: </a:t>
            </a:r>
            <a:r>
              <a:rPr lang="en-US" sz="1733" dirty="0" smtClean="0"/>
              <a:t>RHL, </a:t>
            </a:r>
            <a:r>
              <a:rPr lang="en-US" sz="1733" u="sng" dirty="0" smtClean="0"/>
              <a:t>types</a:t>
            </a:r>
            <a:r>
              <a:rPr lang="en-US" sz="1733" u="sng" dirty="0"/>
              <a:t>, </a:t>
            </a:r>
            <a:r>
              <a:rPr lang="en-US" sz="1733" u="sng" dirty="0" smtClean="0"/>
              <a:t>cryptographic </a:t>
            </a:r>
            <a:r>
              <a:rPr lang="en-US" sz="1733" u="sng" dirty="0"/>
              <a:t>constant </a:t>
            </a:r>
            <a:r>
              <a:rPr lang="en-US" sz="1733" u="sng" dirty="0" smtClean="0"/>
              <a:t>time</a:t>
            </a:r>
            <a:endParaRPr lang="en-US" sz="1733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876300"/>
            <a:ext cx="1679783" cy="1679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510683"/>
            <a:ext cx="1423378" cy="1578789"/>
          </a:xfrm>
          <a:prstGeom prst="rect">
            <a:avLst/>
          </a:prstGeom>
        </p:spPr>
      </p:pic>
      <p:pic>
        <p:nvPicPr>
          <p:cNvPr id="8" name="Picture 7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04100" y="4124023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4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Course evaluation starts today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Please participate</a:t>
            </a:r>
          </a:p>
          <a:p>
            <a:pPr lvl="1"/>
            <a:r>
              <a:rPr lang="en-US" dirty="0" smtClean="0"/>
              <a:t>your feedback is very important to us</a:t>
            </a:r>
          </a:p>
          <a:p>
            <a:pPr lvl="1"/>
            <a:r>
              <a:rPr lang="en-US" dirty="0" smtClean="0"/>
              <a:t>help us make this better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need 3+ participants to see the results</a:t>
            </a:r>
            <a:endParaRPr lang="en-US" dirty="0" smtClean="0"/>
          </a:p>
          <a:p>
            <a:r>
              <a:rPr lang="en-US" b="1" dirty="0" smtClean="0"/>
              <a:t>Standard evaluation form</a:t>
            </a:r>
            <a:endParaRPr lang="en-US" b="1" dirty="0" smtClean="0"/>
          </a:p>
          <a:p>
            <a:r>
              <a:rPr lang="en-US" b="1" dirty="0" smtClean="0"/>
              <a:t>More </a:t>
            </a:r>
            <a:r>
              <a:rPr lang="en-US" b="1" dirty="0" smtClean="0"/>
              <a:t>details via </a:t>
            </a:r>
            <a:r>
              <a:rPr lang="en-US" b="1" dirty="0" smtClean="0"/>
              <a:t>Moodle this morning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Final exam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Wednesday, 21 </a:t>
            </a:r>
            <a:r>
              <a:rPr lang="en-US" b="1" dirty="0"/>
              <a:t>February </a:t>
            </a:r>
            <a:r>
              <a:rPr lang="en-US" b="1" dirty="0" smtClean="0"/>
              <a:t>at 9:30-11:30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same room as the lecture and exercise </a:t>
            </a:r>
            <a:r>
              <a:rPr lang="en-US" dirty="0" smtClean="0"/>
              <a:t>sessions</a:t>
            </a:r>
          </a:p>
          <a:p>
            <a:pPr lvl="1"/>
            <a:r>
              <a:rPr lang="en-US" dirty="0"/>
              <a:t>Please arrive at least 15 minutes in </a:t>
            </a:r>
            <a:r>
              <a:rPr lang="en-US" dirty="0" smtClean="0"/>
              <a:t>advance</a:t>
            </a:r>
          </a:p>
          <a:p>
            <a:pPr lvl="1"/>
            <a:r>
              <a:rPr lang="en-US" dirty="0" smtClean="0"/>
              <a:t>Please bring </a:t>
            </a:r>
            <a:r>
              <a:rPr lang="en-US" dirty="0"/>
              <a:t>an indelible pen in black or </a:t>
            </a:r>
            <a:r>
              <a:rPr lang="en-US" dirty="0" smtClean="0"/>
              <a:t>blue</a:t>
            </a:r>
          </a:p>
          <a:p>
            <a:pPr lvl="1"/>
            <a:r>
              <a:rPr lang="en-US" dirty="0" smtClean="0"/>
              <a:t>Please bring your </a:t>
            </a:r>
            <a:r>
              <a:rPr lang="en-US" dirty="0"/>
              <a:t>student </a:t>
            </a:r>
            <a:r>
              <a:rPr lang="en-US" dirty="0" smtClean="0"/>
              <a:t>ID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143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Prequel course next semester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>Functional </a:t>
            </a:r>
            <a:r>
              <a:rPr lang="en-US" sz="5400" b="1" dirty="0" smtClean="0">
                <a:solidFill>
                  <a:schemeClr val="tx2"/>
                </a:solidFill>
              </a:rPr>
              <a:t>Programming</a:t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5400" b="1" dirty="0" smtClean="0">
                <a:solidFill>
                  <a:schemeClr val="tx2"/>
                </a:solidFill>
              </a:rPr>
              <a:t/>
            </a:r>
            <a:br>
              <a:rPr lang="en-US" sz="5400" b="1" dirty="0" smtClean="0">
                <a:solidFill>
                  <a:schemeClr val="tx2"/>
                </a:solidFill>
              </a:rPr>
            </a:br>
            <a:r>
              <a:rPr lang="en-US" sz="4000" b="1" dirty="0" smtClean="0">
                <a:solidFill>
                  <a:schemeClr val="tx2"/>
                </a:solidFill>
              </a:rPr>
              <a:t/>
            </a:r>
            <a:br>
              <a:rPr lang="en-US" sz="4000" b="1" dirty="0" smtClean="0">
                <a:solidFill>
                  <a:schemeClr val="tx2"/>
                </a:solidFill>
              </a:rPr>
            </a:br>
            <a:r>
              <a:rPr lang="en-US" sz="2800" b="1" dirty="0" smtClean="0"/>
              <a:t>Lecturers</a:t>
            </a:r>
            <a:r>
              <a:rPr lang="en-US" sz="2800" b="1" dirty="0"/>
              <a:t>: </a:t>
            </a:r>
            <a:r>
              <a:rPr lang="en-US" sz="2800" dirty="0" smtClean="0"/>
              <a:t>Rob </a:t>
            </a:r>
            <a:r>
              <a:rPr lang="en-US" sz="2800" dirty="0" smtClean="0"/>
              <a:t>Blanco, Clara </a:t>
            </a:r>
            <a:r>
              <a:rPr lang="en-US" sz="2800" dirty="0" err="1" smtClean="0"/>
              <a:t>Schneidewind</a:t>
            </a:r>
            <a:r>
              <a:rPr lang="en-US" sz="2800" dirty="0"/>
              <a:t>, C</a:t>
            </a:r>
            <a:r>
              <a:rPr lang="ro-RO" sz="2800" dirty="0"/>
              <a:t>ătălin Hrițcu</a:t>
            </a:r>
            <a:endParaRPr lang="en-US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63" y="952500"/>
            <a:ext cx="1451137" cy="1450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222"/>
            <a:ext cx="7086600" cy="19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44471</TotalTime>
  <Words>196</Words>
  <Application>Microsoft Office PowerPoint</Application>
  <PresentationFormat>On-screen Show (16:10)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Foundations of Programming Languages, Verification, and Security  Winter 2023/24 @ Ruhr Uni Bochum</vt:lpstr>
      <vt:lpstr>Foundations of Everything</vt:lpstr>
      <vt:lpstr>Course evaluation starts today</vt:lpstr>
      <vt:lpstr>Final exam</vt:lpstr>
      <vt:lpstr>Prequel course next semester Functional Programming   Lecturers: Rob Blanco, Clara Schneidewind, Cătălin Hrițcu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2181</cp:revision>
  <dcterms:created xsi:type="dcterms:W3CDTF">2016-12-13T09:19:39Z</dcterms:created>
  <dcterms:modified xsi:type="dcterms:W3CDTF">2024-02-01T07:27:59Z</dcterms:modified>
</cp:coreProperties>
</file>