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60" r:id="rId5"/>
    <p:sldId id="265" r:id="rId6"/>
    <p:sldId id="267" r:id="rId7"/>
    <p:sldId id="268" r:id="rId8"/>
    <p:sldId id="266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about" TargetMode="External"/><Relationship Id="rId2" Type="http://schemas.openxmlformats.org/officeDocument/2006/relationships/hyperlink" Target="https://blog.dol.gov/2021/03/19/5-facts-about-the-state-of-the-gender-pay-g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cognito" TargetMode="External"/><Relationship Id="rId5" Type="http://schemas.openxmlformats.org/officeDocument/2006/relationships/hyperlink" Target="https://aws.amazon.com/appsync" TargetMode="External"/><Relationship Id="rId4" Type="http://schemas.openxmlformats.org/officeDocument/2006/relationships/hyperlink" Target="https://www.atlassian.com/agile/kanban/boar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iantella/tiffin-capstone/projects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antella/tiffin-capstone/wiki" TargetMode="External"/><Relationship Id="rId2" Type="http://schemas.openxmlformats.org/officeDocument/2006/relationships/hyperlink" Target="https://github.com/mpiantella/tiffin-capstone/wiki/~-Diagra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piantella/tiffin-capstone/wiki/~-E2E-Architecture" TargetMode="External"/><Relationship Id="rId4" Type="http://schemas.openxmlformats.org/officeDocument/2006/relationships/hyperlink" Target="https://github.com/mpiantella/tiffin-capstone/wiki/3.-Project-Management-Desig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681249E6-4220-4BDD-BD9B-0D008D2A6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6C6C9-94E0-D946-BA0E-D5553ED3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Maria Lucena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F6E3C-4713-884C-9A95-7A4930EB5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Cst460– Research In Computer Science </a:t>
            </a:r>
          </a:p>
          <a:p>
            <a:r>
              <a:rPr lang="en-US" sz="2000">
                <a:solidFill>
                  <a:schemeClr val="bg1"/>
                </a:solidFill>
              </a:rPr>
              <a:t>Professor Owen Fritz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09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0A3F-6D65-4144-B797-B0F6395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BE1F-B2DF-E742-A5E0-7403D53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0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9328-0196-F441-BA63-11F1EA23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4FF-BF21-9F4B-9371-3FE18646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Conducting the research was essential to the success of the project</a:t>
            </a:r>
          </a:p>
          <a:p>
            <a:r>
              <a:rPr lang="en-US" dirty="0"/>
              <a:t>Apply skills learned overed the last two years at Tiffin and complimenting with my own</a:t>
            </a:r>
          </a:p>
          <a:p>
            <a:r>
              <a:rPr lang="en-US" dirty="0"/>
              <a:t>Leveraged AWS services to create a secure and reliable application faster</a:t>
            </a:r>
          </a:p>
          <a:p>
            <a:r>
              <a:rPr lang="en-US" dirty="0"/>
              <a:t>It was a joy working with professor Fritz and everyone at Tiffin.</a:t>
            </a:r>
          </a:p>
        </p:txBody>
      </p:sp>
    </p:spTree>
    <p:extLst>
      <p:ext uri="{BB962C8B-B14F-4D97-AF65-F5344CB8AC3E}">
        <p14:creationId xmlns:p14="http://schemas.microsoft.com/office/powerpoint/2010/main" val="274627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34C9-D7C2-AF4B-A956-7156D6B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D4EC-0086-B643-A4A7-21B1DFB4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5 facts about the state of the gender pay gap. 5 Facts About the State of the Gender Pay Gap. (n.d.). Retrieved September 25, 2021, from </a:t>
            </a:r>
            <a:r>
              <a:rPr lang="en-US" dirty="0">
                <a:hlinkClick r:id="rId2"/>
              </a:rPr>
              <a:t>https://blog.dol.gov/2021/03/19/5-facts-about-the-state-of-the-gender-pay-gap</a:t>
            </a:r>
            <a:r>
              <a:rPr lang="en-US" dirty="0"/>
              <a:t>.</a:t>
            </a:r>
          </a:p>
          <a:p>
            <a:r>
              <a:rPr lang="en-US" dirty="0"/>
              <a:t>About indeed. (n.d.). Retrieved September 25, 2021, from </a:t>
            </a:r>
            <a:r>
              <a:rPr lang="en-US" dirty="0">
                <a:hlinkClick r:id="rId3"/>
              </a:rPr>
              <a:t>https://www.indeed.com/about</a:t>
            </a:r>
            <a:r>
              <a:rPr lang="en-US" dirty="0"/>
              <a:t>.</a:t>
            </a:r>
          </a:p>
          <a:p>
            <a:r>
              <a:rPr lang="en-US" dirty="0"/>
              <a:t>Atlassian. (n.d.). What is a Kanban Board? Atlassian. Retrieved October 6, 2021, from </a:t>
            </a:r>
            <a:r>
              <a:rPr lang="en-US" dirty="0">
                <a:hlinkClick r:id="rId4"/>
              </a:rPr>
              <a:t>https://www.atlassian.com/agile/kanban/boards</a:t>
            </a:r>
            <a:r>
              <a:rPr lang="en-US" dirty="0"/>
              <a:t>.</a:t>
            </a:r>
          </a:p>
          <a:p>
            <a:r>
              <a:rPr lang="en-US" dirty="0"/>
              <a:t>AWS AppSync. Amazon. (n.d.). Retrieved September 25, 2021, from  </a:t>
            </a:r>
            <a:r>
              <a:rPr lang="en-US" dirty="0">
                <a:hlinkClick r:id="rId5"/>
              </a:rPr>
              <a:t>https://aws.amazon.com/appsync</a:t>
            </a:r>
            <a:r>
              <a:rPr lang="en-US" dirty="0"/>
              <a:t>  </a:t>
            </a:r>
          </a:p>
          <a:p>
            <a:r>
              <a:rPr lang="en-US" dirty="0"/>
              <a:t>AWS Cognito (n.d.). Retrieved November 16, 2021, from  </a:t>
            </a:r>
            <a:r>
              <a:rPr lang="en-US" dirty="0">
                <a:hlinkClick r:id="rId6"/>
              </a:rPr>
              <a:t>https://aws.amazon.com/cognito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A0970-299B-B54B-8659-B59F2709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Capstone – Remote Brilliance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4058-06A0-DD4B-BDE2-8D34ACC4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6171-1ECE-9246-990E-A7AD9BA7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i="1" dirty="0"/>
              <a:t>Helping women who want to work remotely, find jobs.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“Women earn 82 cents for every dollar a man earns” (5 facts about the state of the gender pay gap), which is why the targeted audience is women. Women shouldn't have to choose between having a career and helping their families.</a:t>
            </a:r>
          </a:p>
          <a:p>
            <a:pPr marL="0" indent="0">
              <a:buNone/>
            </a:pPr>
            <a:r>
              <a:rPr lang="en-US" dirty="0"/>
              <a:t>This project has a single developer to execute all of the phases. Popular job-search sites, like Indeed and LinkedIn, have millions of visitors a month. </a:t>
            </a:r>
            <a:r>
              <a:rPr lang="en-US" dirty="0" err="1"/>
              <a:t>Indeed.com</a:t>
            </a:r>
            <a:r>
              <a:rPr lang="en-US" dirty="0"/>
              <a:t> reports it has 250M unique monthly visitors (About indeed, n.d.).</a:t>
            </a:r>
          </a:p>
        </p:txBody>
      </p:sp>
    </p:spTree>
    <p:extLst>
      <p:ext uri="{BB962C8B-B14F-4D97-AF65-F5344CB8AC3E}">
        <p14:creationId xmlns:p14="http://schemas.microsoft.com/office/powerpoint/2010/main" val="202503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C0CA-0344-064A-B6CE-093E7DEE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4596-A68A-884D-AAAA-1BABF7B2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>
                <a:hlinkClick r:id="rId2"/>
              </a:rPr>
              <a:t>Github Kanban Board</a:t>
            </a:r>
            <a:endParaRPr lang="en-US" b="1" dirty="0"/>
          </a:p>
          <a:p>
            <a:r>
              <a:rPr lang="en-US" dirty="0"/>
              <a:t>Three types of users: job seekers, job creators, and content creators.</a:t>
            </a:r>
          </a:p>
          <a:p>
            <a:r>
              <a:rPr lang="en-US" dirty="0"/>
              <a:t>Job Seekers: find jobs and level-up</a:t>
            </a:r>
          </a:p>
          <a:p>
            <a:r>
              <a:rPr lang="en-US" dirty="0"/>
              <a:t>Job Creators: add jobs to the boards.</a:t>
            </a:r>
          </a:p>
          <a:p>
            <a:r>
              <a:rPr lang="en-US" dirty="0"/>
              <a:t>Content Creators: can be either job seekers or creators, but they add content.</a:t>
            </a:r>
          </a:p>
          <a:p>
            <a:r>
              <a:rPr lang="en-US" dirty="0"/>
              <a:t>Other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A0E-E4AF-7847-BDFB-BD2DA23C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planning</a:t>
            </a:r>
          </a:p>
        </p:txBody>
      </p:sp>
      <p:pic>
        <p:nvPicPr>
          <p:cNvPr id="1026" name="Picture 2" descr="use-cases">
            <a:extLst>
              <a:ext uri="{FF2B5EF4-FFF2-40B4-BE49-F238E27FC236}">
                <a16:creationId xmlns:a16="http://schemas.microsoft.com/office/drawing/2014/main" id="{7D038F6B-28B4-2740-9AD7-C4D45C3C5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77" y="2462447"/>
            <a:ext cx="3951611" cy="2667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obSeekerSignUp">
            <a:extLst>
              <a:ext uri="{FF2B5EF4-FFF2-40B4-BE49-F238E27FC236}">
                <a16:creationId xmlns:a16="http://schemas.microsoft.com/office/drawing/2014/main" id="{58197103-A326-184D-987D-011840CD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3234953"/>
            <a:ext cx="4341813" cy="292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ext Diagram -Job Finder">
            <a:extLst>
              <a:ext uri="{FF2B5EF4-FFF2-40B4-BE49-F238E27FC236}">
                <a16:creationId xmlns:a16="http://schemas.microsoft.com/office/drawing/2014/main" id="{48E65236-9D48-9B41-9D94-A0789F4E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49" y="2082810"/>
            <a:ext cx="3604037" cy="1903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bSeekerSignUp">
            <a:extLst>
              <a:ext uri="{FF2B5EF4-FFF2-40B4-BE49-F238E27FC236}">
                <a16:creationId xmlns:a16="http://schemas.microsoft.com/office/drawing/2014/main" id="{F90A1E25-CC22-D14D-8E89-3FF65943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022" y="3434530"/>
            <a:ext cx="2557674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6" name="Rectangle 7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7" name="Rectangle 80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8" name="Rectangle 8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74A62-75DC-6949-AFD1-957B1863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2069" name="Rectangle: Rounded Corners 8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056" name="Picture 8" descr="sign-up">
            <a:extLst>
              <a:ext uri="{FF2B5EF4-FFF2-40B4-BE49-F238E27FC236}">
                <a16:creationId xmlns:a16="http://schemas.microsoft.com/office/drawing/2014/main" id="{3A0866BA-86A7-FB4A-BFE3-5AE0D6DE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1972" y="2629998"/>
            <a:ext cx="3703320" cy="33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ob-seeker">
            <a:extLst>
              <a:ext uri="{FF2B5EF4-FFF2-40B4-BE49-F238E27FC236}">
                <a16:creationId xmlns:a16="http://schemas.microsoft.com/office/drawing/2014/main" id="{BA85E386-740D-194C-8A0D-DEFCAB22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886" y="2870714"/>
            <a:ext cx="3703320" cy="28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me">
            <a:extLst>
              <a:ext uri="{FF2B5EF4-FFF2-40B4-BE49-F238E27FC236}">
                <a16:creationId xmlns:a16="http://schemas.microsoft.com/office/drawing/2014/main" id="{19BC22BD-CE9E-184F-A452-260CFC933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0318" y="2839108"/>
            <a:ext cx="3788594" cy="28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EE3F-F292-0A4A-946E-A9437FB8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CC7-AE0B-1840-B96F-F59AA86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Home</a:t>
            </a:r>
            <a:endParaRPr lang="en-US" dirty="0"/>
          </a:p>
          <a:p>
            <a:r>
              <a:rPr lang="en-US" dirty="0">
                <a:hlinkClick r:id="rId4"/>
              </a:rPr>
              <a:t>Design</a:t>
            </a:r>
            <a:endParaRPr lang="en-US" dirty="0"/>
          </a:p>
          <a:p>
            <a:r>
              <a:rPr lang="en-US" dirty="0">
                <a:hlinkClick r:id="rId2"/>
              </a:rPr>
              <a:t>Diagrams</a:t>
            </a:r>
            <a:endParaRPr lang="en-US" dirty="0"/>
          </a:p>
          <a:p>
            <a:r>
              <a:rPr lang="en-US" dirty="0">
                <a:hlinkClick r:id="rId5"/>
              </a:rPr>
              <a:t>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325B-C8ED-8446-89EE-655C357A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E30E-03FA-2E4C-ACF6-9ADE5DFC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Kanban is a framework used to implement agile and it represents the work visually. The board is made up of: visual signals (stickies, tickets, or otherwise), columns, Work In Progress (WIP) limits, commitment points, and delivery points (Atlassian, What is a Kanban Board?).</a:t>
            </a:r>
          </a:p>
          <a:p>
            <a:r>
              <a:rPr lang="en-US" sz="1800" dirty="0"/>
              <a:t>AppSync is AWS's version of </a:t>
            </a:r>
            <a:r>
              <a:rPr lang="en-US" sz="1800" dirty="0" err="1"/>
              <a:t>GraphQL</a:t>
            </a:r>
            <a:r>
              <a:rPr lang="en-US" sz="1800" dirty="0"/>
              <a:t> as a Service. "AWS AppSync is a fully managed service that makes it easy to develop </a:t>
            </a:r>
            <a:r>
              <a:rPr lang="en-US" sz="1800" dirty="0" err="1"/>
              <a:t>GraphQL</a:t>
            </a:r>
            <a:r>
              <a:rPr lang="en-US" sz="1800" dirty="0"/>
              <a:t> APIs by handling the heavy lifting of securely connecting to data sources like AWS DynamoDB, Lambda, and more." (AWS, AppSync </a:t>
            </a:r>
            <a:r>
              <a:rPr lang="en-US" sz="1800" dirty="0" err="1"/>
              <a:t>n.d</a:t>
            </a:r>
            <a:r>
              <a:rPr lang="en-US" sz="1800" dirty="0"/>
              <a:t>)</a:t>
            </a:r>
            <a:endParaRPr lang="en-US" sz="1800" b="1" dirty="0"/>
          </a:p>
          <a:p>
            <a:r>
              <a:rPr lang="en-US" sz="1800" dirty="0"/>
              <a:t>Amazon Cognito lets you add user sign-up, sign-in, and access control to your web and mobile apps quickly and easily. (AWS, Cognito, n.d.)</a:t>
            </a: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52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5424-7114-7C48-BBB9-2C618EB4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Architecture</a:t>
            </a:r>
          </a:p>
        </p:txBody>
      </p:sp>
      <p:pic>
        <p:nvPicPr>
          <p:cNvPr id="3074" name="Picture 2" descr="E2E - Architecture">
            <a:extLst>
              <a:ext uri="{FF2B5EF4-FFF2-40B4-BE49-F238E27FC236}">
                <a16:creationId xmlns:a16="http://schemas.microsoft.com/office/drawing/2014/main" id="{3E96E830-6226-2645-B2B4-484C1CD5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2" y="2028585"/>
            <a:ext cx="10063162" cy="42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92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{11798ADA-512A-BB47-89A1-AA73243504A4}tf16401369</Template>
  <TotalTime>115</TotalTime>
  <Words>544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Maria Lucena</vt:lpstr>
      <vt:lpstr>Capstone – Remote Brilliance</vt:lpstr>
      <vt:lpstr>Problem to solve</vt:lpstr>
      <vt:lpstr>Planning and Analysis</vt:lpstr>
      <vt:lpstr>More planning</vt:lpstr>
      <vt:lpstr>Design</vt:lpstr>
      <vt:lpstr>Project Wiki</vt:lpstr>
      <vt:lpstr>Tools</vt:lpstr>
      <vt:lpstr>E2E Architecture</vt:lpstr>
      <vt:lpstr>Demo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Lucena</dc:title>
  <dc:creator>Maria Lucena</dc:creator>
  <cp:lastModifiedBy>Maria Lucena</cp:lastModifiedBy>
  <cp:revision>17</cp:revision>
  <dcterms:created xsi:type="dcterms:W3CDTF">2021-11-17T03:05:46Z</dcterms:created>
  <dcterms:modified xsi:type="dcterms:W3CDTF">2021-11-17T05:01:39Z</dcterms:modified>
</cp:coreProperties>
</file>