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08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8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7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2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2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1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3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8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7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5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3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6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nected lines and dots to form a network">
            <a:extLst>
              <a:ext uri="{FF2B5EF4-FFF2-40B4-BE49-F238E27FC236}">
                <a16:creationId xmlns:a16="http://schemas.microsoft.com/office/drawing/2014/main" id="{681249E6-4220-4BDD-BD9B-0D008D2A6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6C6C9-94E0-D946-BA0E-D5553ED32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Maria Lucena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F6E3C-4713-884C-9A95-7A4930EB5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Cst460– Research In Computer Science </a:t>
            </a:r>
          </a:p>
          <a:p>
            <a:r>
              <a:rPr lang="en-US" sz="2000">
                <a:solidFill>
                  <a:schemeClr val="bg1"/>
                </a:solidFill>
              </a:rPr>
              <a:t>Professor Owen Fritz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09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A0970-299B-B54B-8659-B59F2709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Capstone – Remote Brilliance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4058-06A0-DD4B-BDE2-8D34ACC4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46171-1ECE-9246-990E-A7AD9BA7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engine for women to improve their lives</a:t>
            </a:r>
          </a:p>
        </p:txBody>
      </p:sp>
    </p:spTree>
    <p:extLst>
      <p:ext uri="{BB962C8B-B14F-4D97-AF65-F5344CB8AC3E}">
        <p14:creationId xmlns:p14="http://schemas.microsoft.com/office/powerpoint/2010/main" val="202503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C0CA-0344-064A-B6CE-093E7DEE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4596-A68A-884D-AAAA-1BABF7B28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5424-7114-7C48-BBB9-2C618EB4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954AD-E7CF-3C4F-B532-07C606A4C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111F-85AB-A647-ABDF-BC41029E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E9837-92CD-5D42-8B04-766798B11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4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0A3F-6D65-4144-B797-B0F6395A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DBE1F-B2DF-E742-A5E0-7403D533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0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9328-0196-F441-BA63-11F1EA23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74FF-BF21-9F4B-9371-3FE18646C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7144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81A32"/>
      </a:dk2>
      <a:lt2>
        <a:srgbClr val="F0F3F3"/>
      </a:lt2>
      <a:accent1>
        <a:srgbClr val="C54F4B"/>
      </a:accent1>
      <a:accent2>
        <a:srgbClr val="B33967"/>
      </a:accent2>
      <a:accent3>
        <a:srgbClr val="C54BAC"/>
      </a:accent3>
      <a:accent4>
        <a:srgbClr val="9939B3"/>
      </a:accent4>
      <a:accent5>
        <a:srgbClr val="784BC5"/>
      </a:accent5>
      <a:accent6>
        <a:srgbClr val="3D42B5"/>
      </a:accent6>
      <a:hlink>
        <a:srgbClr val="84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</Words>
  <Application>Microsoft Macintosh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Maria Lucena</vt:lpstr>
      <vt:lpstr>Capstone – Remote Brilliance</vt:lpstr>
      <vt:lpstr>Problem to solve</vt:lpstr>
      <vt:lpstr>Planning and Analysis</vt:lpstr>
      <vt:lpstr>Technology Stack</vt:lpstr>
      <vt:lpstr>Implementation</vt:lpstr>
      <vt:lpstr>Demo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Maria Lucena</dc:title>
  <dc:creator>Maria Lucena</dc:creator>
  <cp:lastModifiedBy>Maria Lucena</cp:lastModifiedBy>
  <cp:revision>1</cp:revision>
  <dcterms:created xsi:type="dcterms:W3CDTF">2021-11-17T03:05:46Z</dcterms:created>
  <dcterms:modified xsi:type="dcterms:W3CDTF">2021-11-17T03:23:04Z</dcterms:modified>
</cp:coreProperties>
</file>