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C3F3-6979-4E5F-AFDE-C0A6877D33C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64D4-4BAA-4E6A-90F0-31E989532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34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C3F3-6979-4E5F-AFDE-C0A6877D33C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64D4-4BAA-4E6A-90F0-31E989532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43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C3F3-6979-4E5F-AFDE-C0A6877D33C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64D4-4BAA-4E6A-90F0-31E989532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91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C3F3-6979-4E5F-AFDE-C0A6877D33C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64D4-4BAA-4E6A-90F0-31E989532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28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C3F3-6979-4E5F-AFDE-C0A6877D33C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64D4-4BAA-4E6A-90F0-31E989532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09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C3F3-6979-4E5F-AFDE-C0A6877D33C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64D4-4BAA-4E6A-90F0-31E989532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92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C3F3-6979-4E5F-AFDE-C0A6877D33C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64D4-4BAA-4E6A-90F0-31E989532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01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C3F3-6979-4E5F-AFDE-C0A6877D33C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64D4-4BAA-4E6A-90F0-31E989532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99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C3F3-6979-4E5F-AFDE-C0A6877D33C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64D4-4BAA-4E6A-90F0-31E989532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64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C3F3-6979-4E5F-AFDE-C0A6877D33C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64D4-4BAA-4E6A-90F0-31E989532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74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C3F3-6979-4E5F-AFDE-C0A6877D33C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64D4-4BAA-4E6A-90F0-31E989532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30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C3F3-6979-4E5F-AFDE-C0A6877D33C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964D4-4BAA-4E6A-90F0-31E989532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59632" y="980728"/>
            <a:ext cx="1224136" cy="5040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259632" y="1916832"/>
            <a:ext cx="1224136" cy="5040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>
            <a:stCxn id="4" idx="4"/>
            <a:endCxn id="5" idx="0"/>
          </p:cNvCxnSpPr>
          <p:nvPr/>
        </p:nvCxnSpPr>
        <p:spPr>
          <a:xfrm>
            <a:off x="1871700" y="1484784"/>
            <a:ext cx="0" cy="432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259632" y="2852936"/>
            <a:ext cx="1224136" cy="5040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1861334" y="2420888"/>
            <a:ext cx="0" cy="432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76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71800" y="980728"/>
            <a:ext cx="1224136" cy="5040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2195736" y="1889214"/>
            <a:ext cx="1224136" cy="5040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>
            <a:endCxn id="5" idx="0"/>
          </p:cNvCxnSpPr>
          <p:nvPr/>
        </p:nvCxnSpPr>
        <p:spPr>
          <a:xfrm flipH="1">
            <a:off x="2807804" y="1457166"/>
            <a:ext cx="324036" cy="432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619672" y="2798684"/>
            <a:ext cx="1224136" cy="5040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>
            <a:endCxn id="14" idx="0"/>
          </p:cNvCxnSpPr>
          <p:nvPr/>
        </p:nvCxnSpPr>
        <p:spPr>
          <a:xfrm flipH="1">
            <a:off x="2231740" y="2366636"/>
            <a:ext cx="324036" cy="432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707904" y="1916832"/>
            <a:ext cx="1224136" cy="5040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>
            <a:stCxn id="4" idx="5"/>
            <a:endCxn id="16" idx="0"/>
          </p:cNvCxnSpPr>
          <p:nvPr/>
        </p:nvCxnSpPr>
        <p:spPr>
          <a:xfrm>
            <a:off x="3816665" y="1410967"/>
            <a:ext cx="503307" cy="505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275856" y="2852936"/>
            <a:ext cx="1224136" cy="5040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/>
          <p:cNvCxnSpPr>
            <a:endCxn id="19" idx="1"/>
          </p:cNvCxnSpPr>
          <p:nvPr/>
        </p:nvCxnSpPr>
        <p:spPr>
          <a:xfrm>
            <a:off x="2969822" y="2366636"/>
            <a:ext cx="485305" cy="5601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4"/>
          </p:cNvCxnSpPr>
          <p:nvPr/>
        </p:nvCxnSpPr>
        <p:spPr>
          <a:xfrm flipH="1">
            <a:off x="4068318" y="2420888"/>
            <a:ext cx="251654" cy="432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82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71800" y="980728"/>
            <a:ext cx="1224136" cy="5040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2195736" y="1889214"/>
            <a:ext cx="1224136" cy="5040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>
            <a:endCxn id="5" idx="0"/>
          </p:cNvCxnSpPr>
          <p:nvPr/>
        </p:nvCxnSpPr>
        <p:spPr>
          <a:xfrm flipH="1">
            <a:off x="2807804" y="1457166"/>
            <a:ext cx="324036" cy="432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619672" y="2798684"/>
            <a:ext cx="1224136" cy="5040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>
            <a:endCxn id="14" idx="0"/>
          </p:cNvCxnSpPr>
          <p:nvPr/>
        </p:nvCxnSpPr>
        <p:spPr>
          <a:xfrm flipH="1">
            <a:off x="2231740" y="2366636"/>
            <a:ext cx="324036" cy="432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707904" y="1916832"/>
            <a:ext cx="1224136" cy="5040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>
            <a:stCxn id="4" idx="5"/>
            <a:endCxn id="16" idx="0"/>
          </p:cNvCxnSpPr>
          <p:nvPr/>
        </p:nvCxnSpPr>
        <p:spPr>
          <a:xfrm>
            <a:off x="3816665" y="1410967"/>
            <a:ext cx="503307" cy="505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987824" y="2852936"/>
            <a:ext cx="1224136" cy="5040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/>
          <p:cNvCxnSpPr>
            <a:endCxn id="19" idx="0"/>
          </p:cNvCxnSpPr>
          <p:nvPr/>
        </p:nvCxnSpPr>
        <p:spPr>
          <a:xfrm flipH="1">
            <a:off x="3599892" y="2366636"/>
            <a:ext cx="359666" cy="4863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18" idx="0"/>
          </p:cNvCxnSpPr>
          <p:nvPr/>
        </p:nvCxnSpPr>
        <p:spPr>
          <a:xfrm>
            <a:off x="4367320" y="2420888"/>
            <a:ext cx="181126" cy="1152128"/>
          </a:xfrm>
          <a:prstGeom prst="line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936378" y="3573016"/>
            <a:ext cx="1224136" cy="5040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5335603" y="3571784"/>
            <a:ext cx="1224136" cy="5040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/>
          <p:cNvCxnSpPr>
            <a:stCxn id="16" idx="5"/>
            <a:endCxn id="21" idx="0"/>
          </p:cNvCxnSpPr>
          <p:nvPr/>
        </p:nvCxnSpPr>
        <p:spPr>
          <a:xfrm>
            <a:off x="4752769" y="2347071"/>
            <a:ext cx="1194902" cy="1224713"/>
          </a:xfrm>
          <a:prstGeom prst="line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563888" y="4509120"/>
            <a:ext cx="1224136" cy="5040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>
            <a:endCxn id="24" idx="0"/>
          </p:cNvCxnSpPr>
          <p:nvPr/>
        </p:nvCxnSpPr>
        <p:spPr>
          <a:xfrm flipH="1">
            <a:off x="4175956" y="4075840"/>
            <a:ext cx="144016" cy="4332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48064" y="4509120"/>
            <a:ext cx="1224136" cy="5040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/>
          <p:cNvCxnSpPr>
            <a:stCxn id="21" idx="4"/>
            <a:endCxn id="26" idx="0"/>
          </p:cNvCxnSpPr>
          <p:nvPr/>
        </p:nvCxnSpPr>
        <p:spPr>
          <a:xfrm flipH="1">
            <a:off x="5760132" y="4075840"/>
            <a:ext cx="187539" cy="4332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6" idx="1"/>
          </p:cNvCxnSpPr>
          <p:nvPr/>
        </p:nvCxnSpPr>
        <p:spPr>
          <a:xfrm>
            <a:off x="4788024" y="4075840"/>
            <a:ext cx="539311" cy="5070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86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71800" y="980728"/>
            <a:ext cx="1224136" cy="5040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2195736" y="1889214"/>
            <a:ext cx="1224136" cy="5040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>
            <a:endCxn id="5" idx="0"/>
          </p:cNvCxnSpPr>
          <p:nvPr/>
        </p:nvCxnSpPr>
        <p:spPr>
          <a:xfrm flipH="1">
            <a:off x="2807804" y="1457166"/>
            <a:ext cx="324036" cy="432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619672" y="2798684"/>
            <a:ext cx="1224136" cy="5040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>
            <a:endCxn id="14" idx="0"/>
          </p:cNvCxnSpPr>
          <p:nvPr/>
        </p:nvCxnSpPr>
        <p:spPr>
          <a:xfrm flipH="1">
            <a:off x="2231740" y="2366636"/>
            <a:ext cx="324036" cy="432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707904" y="1916832"/>
            <a:ext cx="1224136" cy="5040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>
            <a:stCxn id="4" idx="5"/>
            <a:endCxn id="16" idx="0"/>
          </p:cNvCxnSpPr>
          <p:nvPr/>
        </p:nvCxnSpPr>
        <p:spPr>
          <a:xfrm>
            <a:off x="3816665" y="1410967"/>
            <a:ext cx="503307" cy="505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987824" y="2852936"/>
            <a:ext cx="1224136" cy="5040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/>
          <p:cNvCxnSpPr>
            <a:endCxn id="19" idx="0"/>
          </p:cNvCxnSpPr>
          <p:nvPr/>
        </p:nvCxnSpPr>
        <p:spPr>
          <a:xfrm flipH="1">
            <a:off x="3599892" y="2366636"/>
            <a:ext cx="359666" cy="4863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57571" y="2366636"/>
            <a:ext cx="490493" cy="576064"/>
          </a:xfrm>
          <a:prstGeom prst="line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35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Neil</cp:lastModifiedBy>
  <cp:revision>1</cp:revision>
  <dcterms:created xsi:type="dcterms:W3CDTF">2019-10-13T13:54:27Z</dcterms:created>
  <dcterms:modified xsi:type="dcterms:W3CDTF">2019-10-13T14:03:46Z</dcterms:modified>
</cp:coreProperties>
</file>