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7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3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5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5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11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56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0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34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20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F86B-35F6-4BAD-A490-AA2CE360DF6C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9289-8369-4908-9A7A-4FF7A9A67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772816"/>
            <a:ext cx="2088232" cy="1624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1"/>
                </a:solidFill>
              </a:rPr>
              <a:t>Disk :: [(</a:t>
            </a:r>
            <a:r>
              <a:rPr lang="en-GB" dirty="0" err="1" smtClean="0">
                <a:solidFill>
                  <a:schemeClr val="tx1"/>
                </a:solidFill>
              </a:rPr>
              <a:t>k,v</a:t>
            </a:r>
            <a:r>
              <a:rPr lang="en-GB" dirty="0" smtClean="0">
                <a:solidFill>
                  <a:schemeClr val="tx1"/>
                </a:solidFill>
              </a:rPr>
              <a:t>)]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read :: IO [(</a:t>
            </a:r>
            <a:r>
              <a:rPr lang="en-GB" dirty="0" err="1" smtClean="0">
                <a:solidFill>
                  <a:schemeClr val="tx1"/>
                </a:solidFill>
              </a:rPr>
              <a:t>k,v</a:t>
            </a:r>
            <a:r>
              <a:rPr lang="en-GB" dirty="0" smtClean="0">
                <a:solidFill>
                  <a:schemeClr val="tx1"/>
                </a:solidFill>
              </a:rPr>
              <a:t>)]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write :: k -&gt; v -&gt; IO ()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824" y="1778976"/>
            <a:ext cx="2736304" cy="2730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1"/>
                </a:solidFill>
              </a:rPr>
              <a:t>Memory :: Map k (Status v)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4168" y="1772816"/>
            <a:ext cx="1944216" cy="2222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 smtClean="0">
                <a:solidFill>
                  <a:schemeClr val="tx1"/>
                </a:solidFill>
              </a:rPr>
              <a:t>Task Pool :: [IO ()]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8997" y="242705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Loaded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876516" y="321297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Running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3995772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80660" y="399577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Error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4355975" y="2796382"/>
            <a:ext cx="1" cy="4165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3657114" y="3582308"/>
            <a:ext cx="698861" cy="4134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1" idx="0"/>
          </p:cNvCxnSpPr>
          <p:nvPr/>
        </p:nvCxnSpPr>
        <p:spPr>
          <a:xfrm>
            <a:off x="4355975" y="3582308"/>
            <a:ext cx="752403" cy="4134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95736" y="2492896"/>
            <a:ext cx="1680780" cy="1188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1"/>
          </p:cNvCxnSpPr>
          <p:nvPr/>
        </p:nvCxnSpPr>
        <p:spPr>
          <a:xfrm flipH="1" flipV="1">
            <a:off x="2195736" y="3212976"/>
            <a:ext cx="1080120" cy="9674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499992" y="2552306"/>
            <a:ext cx="1800200" cy="4343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35433" y="3573016"/>
            <a:ext cx="1536767" cy="92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00192" y="2367640"/>
            <a:ext cx="84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runKey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372200" y="328498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apply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32" idx="2"/>
            <a:endCxn id="33" idx="0"/>
          </p:cNvCxnSpPr>
          <p:nvPr/>
        </p:nvCxnSpPr>
        <p:spPr>
          <a:xfrm flipH="1">
            <a:off x="6720212" y="2736972"/>
            <a:ext cx="1314" cy="548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32240" y="2785128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100" dirty="0" smtClean="0"/>
              <a:t>(many times)</a:t>
            </a:r>
            <a:endParaRPr lang="en-GB" sz="11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793943" y="3365478"/>
            <a:ext cx="1578257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86913" y="3140968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captureRAW</a:t>
            </a:r>
            <a:endParaRPr lang="en-GB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860032" y="350100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resume</a:t>
            </a:r>
            <a:endParaRPr lang="en-GB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723178" y="3797392"/>
            <a:ext cx="1" cy="41659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5723" y="41822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51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46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Neil</cp:lastModifiedBy>
  <cp:revision>5</cp:revision>
  <dcterms:created xsi:type="dcterms:W3CDTF">2019-06-17T21:19:40Z</dcterms:created>
  <dcterms:modified xsi:type="dcterms:W3CDTF">2019-06-17T22:25:51Z</dcterms:modified>
</cp:coreProperties>
</file>