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279DA-EF98-4DEA-97E4-731B226F3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457C36-114B-463F-873C-6B5057DD8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23DF11-4DD5-43D0-9035-D3227D90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EFC9-3E33-42C9-BD4C-FCC2640A03E6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00A901-9D23-46AC-B5AD-147A33EC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B53F1A-95B3-4143-9C59-508225F6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20EB-C1C6-4AC0-8A06-E8F5119A5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42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7588F-1015-4E6C-9DDB-A6CE8A45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D998CC-3D3A-4C87-8D48-A1245B985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D38262-36E5-485A-B9A8-F4819CAB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EFC9-3E33-42C9-BD4C-FCC2640A03E6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0803C3-D12C-467C-AB0E-D0C96A99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34D421-1253-4DC7-8A60-E90B713B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20EB-C1C6-4AC0-8A06-E8F5119A5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51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FE7B287-D9A6-4E54-990C-3AE236FAD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0BD05C-713D-47CA-983C-A9C75BE84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9C08AB-232A-4B8A-8303-1E2DA855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EFC9-3E33-42C9-BD4C-FCC2640A03E6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A2E506-6237-4069-B953-9D5368F1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61F843-4CE5-4C7C-B9EA-E245DAA0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20EB-C1C6-4AC0-8A06-E8F5119A5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62601-8504-4161-95A0-A74E7287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6C59E3-62A5-48E4-AB55-20253C9AB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DA5007-B195-4DCA-9E31-009B2CF8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EFC9-3E33-42C9-BD4C-FCC2640A03E6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11762C-F162-4F2E-B8E8-C961C407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FBB25-1685-498E-AA5C-A03D4723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20EB-C1C6-4AC0-8A06-E8F5119A5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38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22385-F191-4186-A69F-C75AAB1AD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164DF7-2B04-430D-B928-77AC42C99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C48BA4-B7C2-417B-8AC1-E9C3485F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EFC9-3E33-42C9-BD4C-FCC2640A03E6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02C3D7-4527-4FE6-9C47-B4C16206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37D812-4129-44FC-B6B4-BFBB4F6B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20EB-C1C6-4AC0-8A06-E8F5119A5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10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5E770-9293-45F1-BEF8-31A759B4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F12C1C-143F-4F4B-9E29-D0F59F471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80CD0C-8061-456D-B081-E076DBE30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FEC88A-B93E-4D2A-9461-FE10005A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EFC9-3E33-42C9-BD4C-FCC2640A03E6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0E9F33-83FB-4751-83C4-1E6DD1D7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546964-CCB2-434C-A4F4-6B34240A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20EB-C1C6-4AC0-8A06-E8F5119A5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85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54ED3-39BD-4C9C-A6ED-E50ED3F5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140C6E-7A62-4435-924E-4D1FD3671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21B76D-10B7-4AAA-A376-C2D41090A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B1BD45-C86B-419A-9AC9-EAC17F240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52AE1D-0E0E-459F-8154-810166E57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DE0932E-9022-4A72-9997-AFA3E1EF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EFC9-3E33-42C9-BD4C-FCC2640A03E6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31D584-BC06-4C25-B2F4-2BEEB712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CA6083-0C1A-4B2E-9709-6CBE4DE0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20EB-C1C6-4AC0-8A06-E8F5119A5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87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0E39F-1F38-4D5B-B121-256F4875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4E56F47-D1A7-415C-9491-50AE1ED4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EFC9-3E33-42C9-BD4C-FCC2640A03E6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A3E4A0-A02B-465C-8D4B-CA5F7A63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964D81-83B6-4CCA-B40E-C6EED9F8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20EB-C1C6-4AC0-8A06-E8F5119A5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04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8BF8AE-7A0C-4555-BE56-D06146EC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EFC9-3E33-42C9-BD4C-FCC2640A03E6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E86B95-FBF4-478C-A725-FEBD70F9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EB92DA-7E82-4289-B35C-3644AC9F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20EB-C1C6-4AC0-8A06-E8F5119A5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34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F84831-459A-4136-A460-4DFF9879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2083-D052-4576-A676-7A93B9153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D0B423-20E3-4E37-8038-16C23BF53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880E5C-A746-416F-A053-6771195C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EFC9-3E33-42C9-BD4C-FCC2640A03E6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B8DBC1-9CD6-4623-AD48-988DABCF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6772E4-D4ED-4523-A2F9-A8CED51F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20EB-C1C6-4AC0-8A06-E8F5119A5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61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ADD22-0455-4222-99F8-BF3A8C66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F667BD5-137C-417E-9590-5791AE45B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518E95-948E-4BC3-9D23-5D0818EBB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581DA1-A344-4244-9F68-A2028AF7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EFC9-3E33-42C9-BD4C-FCC2640A03E6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AFD306-B5E8-435E-9915-2A021DCC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A468B2-C6AC-4F38-93FF-31F7E2CA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20EB-C1C6-4AC0-8A06-E8F5119A5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12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12E697-3E04-4778-B2FD-2A2F24C5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F7EF18-1FBE-4420-8513-E68AE6304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A2E682-79C2-41FD-99EE-5D85B4B78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DEFC9-3E33-42C9-BD4C-FCC2640A03E6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D75EEB-B03E-4715-90BD-D86B80FA0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E141E7-2A3A-4D80-8BB6-536B1D760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20EB-C1C6-4AC0-8A06-E8F5119A5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90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738CC-F52C-4320-9BDD-9C49EC905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B7B5AB-0228-4C7B-8E2E-DF0F4BBDE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5015A9-6F26-4BEA-A815-43E0152B5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802" y="355193"/>
            <a:ext cx="9650172" cy="6030167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4AC57B1A-E2B0-4DFD-9976-BA2C2E5E1C72}"/>
              </a:ext>
            </a:extLst>
          </p:cNvPr>
          <p:cNvSpPr/>
          <p:nvPr/>
        </p:nvSpPr>
        <p:spPr>
          <a:xfrm>
            <a:off x="4605557" y="497807"/>
            <a:ext cx="461394" cy="342391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EF0B967-C42B-45C3-9A26-C54159AF570C}"/>
              </a:ext>
            </a:extLst>
          </p:cNvPr>
          <p:cNvSpPr/>
          <p:nvPr/>
        </p:nvSpPr>
        <p:spPr>
          <a:xfrm>
            <a:off x="6028887" y="472640"/>
            <a:ext cx="2601929" cy="367558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4C826DB-FA86-48D0-958F-CB0DC3CA5615}"/>
              </a:ext>
            </a:extLst>
          </p:cNvPr>
          <p:cNvSpPr/>
          <p:nvPr/>
        </p:nvSpPr>
        <p:spPr>
          <a:xfrm>
            <a:off x="9818429" y="5349875"/>
            <a:ext cx="1035545" cy="992114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F7CFE86-8B95-495D-B481-1DAF42BA2FE5}"/>
              </a:ext>
            </a:extLst>
          </p:cNvPr>
          <p:cNvSpPr txBox="1"/>
          <p:nvPr/>
        </p:nvSpPr>
        <p:spPr>
          <a:xfrm>
            <a:off x="1203800" y="4746915"/>
            <a:ext cx="1629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srgbClr val="FF0000"/>
                </a:solidFill>
              </a:rPr>
              <a:t>Schlange dreht sich nach links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FF7FF14-CCB3-4BE5-99AD-499D455AE3B0}"/>
              </a:ext>
            </a:extLst>
          </p:cNvPr>
          <p:cNvSpPr txBox="1"/>
          <p:nvPr/>
        </p:nvSpPr>
        <p:spPr>
          <a:xfrm>
            <a:off x="9153331" y="4633154"/>
            <a:ext cx="170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srgbClr val="FF0000"/>
                </a:solidFill>
              </a:rPr>
              <a:t>Schlange dreht sich nach rechts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E236240-F95F-49ED-B141-22483D4287BC}"/>
              </a:ext>
            </a:extLst>
          </p:cNvPr>
          <p:cNvSpPr txBox="1"/>
          <p:nvPr/>
        </p:nvSpPr>
        <p:spPr>
          <a:xfrm>
            <a:off x="4328245" y="1284202"/>
            <a:ext cx="125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srgbClr val="FF0000"/>
                </a:solidFill>
              </a:rPr>
              <a:t>Aktueller Highscore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8AF91A1-18BF-4069-AA6A-496D6A3B60EF}"/>
              </a:ext>
            </a:extLst>
          </p:cNvPr>
          <p:cNvSpPr txBox="1"/>
          <p:nvPr/>
        </p:nvSpPr>
        <p:spPr>
          <a:xfrm>
            <a:off x="5403157" y="1295044"/>
            <a:ext cx="125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rgbClr val="FF0000"/>
                </a:solidFill>
              </a:rPr>
              <a:t>Gesuchte Zahl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0900322-B3C1-47F6-98DE-CD436AA74A90}"/>
              </a:ext>
            </a:extLst>
          </p:cNvPr>
          <p:cNvSpPr txBox="1"/>
          <p:nvPr/>
        </p:nvSpPr>
        <p:spPr>
          <a:xfrm>
            <a:off x="6612296" y="1295044"/>
            <a:ext cx="125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rgbClr val="FF0000"/>
                </a:solidFill>
              </a:rPr>
              <a:t>Gleichungsbereich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81BA6AF-D963-4395-A983-3E2AAC9D70BA}"/>
              </a:ext>
            </a:extLst>
          </p:cNvPr>
          <p:cNvSpPr/>
          <p:nvPr/>
        </p:nvSpPr>
        <p:spPr>
          <a:xfrm>
            <a:off x="5317222" y="485223"/>
            <a:ext cx="461394" cy="342391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A625488-41FC-4B8E-970E-67F8AB0C94D5}"/>
              </a:ext>
            </a:extLst>
          </p:cNvPr>
          <p:cNvCxnSpPr>
            <a:stCxn id="14" idx="0"/>
            <a:endCxn id="6" idx="4"/>
          </p:cNvCxnSpPr>
          <p:nvPr/>
        </p:nvCxnSpPr>
        <p:spPr>
          <a:xfrm flipH="1" flipV="1">
            <a:off x="4836254" y="840198"/>
            <a:ext cx="117722" cy="44400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EB91B8B-ACD8-4307-BF22-9127646D6A26}"/>
              </a:ext>
            </a:extLst>
          </p:cNvPr>
          <p:cNvCxnSpPr>
            <a:cxnSpLocks/>
            <a:stCxn id="15" idx="0"/>
            <a:endCxn id="17" idx="4"/>
          </p:cNvCxnSpPr>
          <p:nvPr/>
        </p:nvCxnSpPr>
        <p:spPr>
          <a:xfrm flipH="1" flipV="1">
            <a:off x="5547919" y="827614"/>
            <a:ext cx="480969" cy="46743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2FEC71F-652F-47A0-80FE-6194BDF2EF74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7238027" y="840198"/>
            <a:ext cx="91825" cy="45484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DBE499E9-7CA5-4815-8012-4200A8F13864}"/>
              </a:ext>
            </a:extLst>
          </p:cNvPr>
          <p:cNvSpPr/>
          <p:nvPr/>
        </p:nvSpPr>
        <p:spPr>
          <a:xfrm>
            <a:off x="1203800" y="5349875"/>
            <a:ext cx="1035545" cy="992114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8F111A1-A5F4-4941-B90B-ADD1643AED8B}"/>
              </a:ext>
            </a:extLst>
          </p:cNvPr>
          <p:cNvSpPr/>
          <p:nvPr/>
        </p:nvSpPr>
        <p:spPr>
          <a:xfrm>
            <a:off x="3862873" y="1371601"/>
            <a:ext cx="4329405" cy="42920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C29B475-811F-4F98-BFC2-540DE389115F}"/>
              </a:ext>
            </a:extLst>
          </p:cNvPr>
          <p:cNvSpPr txBox="1"/>
          <p:nvPr/>
        </p:nvSpPr>
        <p:spPr>
          <a:xfrm>
            <a:off x="1718463" y="2782669"/>
            <a:ext cx="162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srgbClr val="002060"/>
                </a:solidFill>
              </a:rPr>
              <a:t>Spielfeld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4B09A17-F9AF-467B-BA6F-C7A4A921D30D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741461" y="2967336"/>
            <a:ext cx="1121412" cy="550306"/>
          </a:xfrm>
          <a:prstGeom prst="straightConnector1">
            <a:avLst/>
          </a:prstGeom>
          <a:ln w="412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70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</dc:creator>
  <cp:lastModifiedBy>Marco</cp:lastModifiedBy>
  <cp:revision>2</cp:revision>
  <dcterms:created xsi:type="dcterms:W3CDTF">2019-01-21T18:32:16Z</dcterms:created>
  <dcterms:modified xsi:type="dcterms:W3CDTF">2019-01-21T18:48:53Z</dcterms:modified>
</cp:coreProperties>
</file>