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 varScale="1">
        <p:scale>
          <a:sx n="69" d="100"/>
          <a:sy n="69" d="100"/>
        </p:scale>
        <p:origin x="216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A7026-414B-BD48-80D8-EB289B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CCCDED-ABA6-F747-8359-2BFF5CDD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B98FB-B1D6-F741-8236-F2534EC4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5BBB4-81F1-3C41-A7D6-FA237CC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A6A83-01E4-9844-9DFA-A1BAB11C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9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ABB60-BBD2-704B-AC97-5E024CA2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79677A-951B-B041-BD39-D96EFFA9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FF369-EF21-4245-B7F1-9D6A9039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2F062-3511-8542-804B-B09593AC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3197F-6ACB-9048-8F44-F5027303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1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6FCCA1-C9E5-F649-8905-A846AA719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BA2C66-18C7-AD4A-A5A2-0F1DF3F8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9ACFF-499C-D44E-88E0-0D0E3A04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655E3-22AC-8F49-BC1F-A08952B3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5050-60A8-144E-A330-F9E9D7D0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5CD98-EB4D-B54B-8D92-433A8378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A1C53-E058-8746-9459-B32817C6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1FF50-D9A1-164F-8E49-DAD0CCDF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5B562-2539-754F-905B-C543492C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2EF0ED-796E-9D4A-8F62-2ED60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7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708F9-4CC4-D84E-BF0B-B065056D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3DB9D-5836-354A-A14D-20EB759F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7BE9A-669A-B549-90CA-D22A7062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79992-74F0-3D47-9EF1-A9E70FDA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92AE0-DE8E-2245-B08F-72097D0D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2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FA263-670F-1043-9B4B-92481CC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E48F3-12B7-7741-A591-063A9D17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0ED07-7D5E-874C-A35D-0B43E598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26A1FD-AC8F-0A44-B925-01CCA0DE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C995F-E843-9747-BA17-5302CB64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0629A-988F-AB48-A92B-2DBB145F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7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1FD2-EB5C-5345-8ACB-81528992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B5AF7-3CE4-2A41-A0ED-1073E153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E66F6-0335-EB46-84E2-94AE3BD8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53422-D912-054F-A2DE-62BECEAC5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F2F2BA-3673-3949-88FF-585E32949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17CEEF-E87A-484A-92A1-A401C528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24678C-4C0A-2749-BB9E-FCB6E584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1D0214-298F-8B40-A27C-C462E082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0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D9EB-B0BC-9047-AAED-E77C5825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4A25B8-9616-6949-A6FD-8F8A476D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A85DA-2ABE-A74F-AC46-3C45605C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21D364-6211-C648-96EE-AE1523E9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33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96F9AF-A45D-A04D-9ABB-35CC47E8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D7B522-D0B5-2E4C-883F-D1D10D41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AE1868-94FB-B346-B903-3B23663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C7BA8-D034-EE4C-8AB9-1331ABCC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6955B-6ED9-734A-B8CC-8F98BDD5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E4C5B-E75F-C947-B16E-AFEC938CB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B3DC5-3F10-1749-8DFC-53A8DCDB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F1863-3603-2A49-9125-6C4E092F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811D24-7E86-4E42-BCD2-23D71FC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E59A-48CF-5E48-BD61-0C03613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EBF704-B32A-1D46-897C-97547E70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208612-1FD9-D448-95C9-14E9D76C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6AA960-2805-9443-99F4-5D7909B8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EA759-E138-6D44-A37E-B3B1FA5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2782A6-27C2-BE4B-A5A3-DEA7361B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1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521C9D-CEB7-5B4F-9641-CBC580EE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8113B-88A0-EB45-895B-1E2C6018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88131-6226-C446-B1B6-A8FB4FD31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DB98-2322-D248-98DB-C55E50145ED7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1C98C-DF09-6C47-BC40-45CF5674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9E954-D947-5F42-AC8E-0A92215E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6AB4-3550-A54C-A3C3-EBD833F90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6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CB16A-A11A-0F4D-B9C6-A28ACEDEA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Olafs 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B54E7A-3F99-1C46-AA61-A11A2B276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Leonie, Marco, Harald, Rene</a:t>
            </a:r>
            <a:r>
              <a:rPr lang="de-DE"/>
              <a:t>,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4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70E92-902A-554D-80FD-016E5F5C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Gameplay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A3F42-192A-0C4F-9228-F7C85E4B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things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die</a:t>
            </a:r>
          </a:p>
          <a:p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 err="1"/>
              <a:t>collect</a:t>
            </a:r>
            <a:r>
              <a:rPr lang="de-DE" dirty="0"/>
              <a:t> all </a:t>
            </a:r>
            <a:r>
              <a:rPr lang="de-DE" dirty="0" err="1"/>
              <a:t>keys</a:t>
            </a:r>
            <a:r>
              <a:rPr lang="de-DE" dirty="0"/>
              <a:t>/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riddles</a:t>
            </a:r>
            <a:endParaRPr lang="de-DE" dirty="0"/>
          </a:p>
          <a:p>
            <a:r>
              <a:rPr lang="de-DE" dirty="0" err="1"/>
              <a:t>tertiary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maze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r>
              <a:rPr lang="de-DE" dirty="0"/>
              <a:t>/</a:t>
            </a:r>
            <a:r>
              <a:rPr lang="de-DE" dirty="0" err="1"/>
              <a:t>highscores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4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DDD7A-FCDA-914A-8A36-FE079736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F34CC-67A1-F242-A542-3B301250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story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Olaf (</a:t>
            </a:r>
            <a:r>
              <a:rPr lang="de-DE" dirty="0" err="1"/>
              <a:t>player</a:t>
            </a:r>
            <a:r>
              <a:rPr lang="de-DE" dirty="0"/>
              <a:t>) </a:t>
            </a:r>
            <a:r>
              <a:rPr lang="de-DE" dirty="0" err="1"/>
              <a:t>wakes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a </a:t>
            </a:r>
            <a:r>
              <a:rPr lang="de-DE" dirty="0" err="1"/>
              <a:t>maze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happend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somehow</a:t>
            </a:r>
            <a:r>
              <a:rPr lang="de-DE" dirty="0"/>
              <a:t> </a:t>
            </a:r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body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god</a:t>
            </a:r>
            <a:r>
              <a:rPr lang="de-DE" dirty="0"/>
              <a:t> like </a:t>
            </a:r>
            <a:r>
              <a:rPr lang="de-DE" dirty="0" err="1"/>
              <a:t>voice</a:t>
            </a:r>
            <a:r>
              <a:rPr lang="de-DE" dirty="0"/>
              <a:t> (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storyteller</a:t>
            </a:r>
            <a:r>
              <a:rPr lang="de-DE" dirty="0"/>
              <a:t>) </a:t>
            </a:r>
            <a:r>
              <a:rPr lang="de-DE" dirty="0" err="1"/>
              <a:t>explaines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happened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(also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occasionally</a:t>
            </a:r>
            <a:r>
              <a:rPr lang="de-DE" dirty="0"/>
              <a:t> </a:t>
            </a:r>
            <a:r>
              <a:rPr lang="de-DE" dirty="0" err="1"/>
              <a:t>tips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Olaf </a:t>
            </a:r>
            <a:r>
              <a:rPr lang="de-DE" dirty="0" err="1"/>
              <a:t>navigates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maze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capable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lose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an extra </a:t>
            </a:r>
            <a:r>
              <a:rPr lang="de-DE" dirty="0" err="1"/>
              <a:t>seperation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living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(open </a:t>
            </a:r>
            <a:r>
              <a:rPr lang="de-DE" dirty="0" err="1"/>
              <a:t>idea</a:t>
            </a:r>
            <a:r>
              <a:rPr lang="de-DE" dirty="0"/>
              <a:t>,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))</a:t>
            </a:r>
          </a:p>
          <a:p>
            <a:pPr lvl="1"/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ending</a:t>
            </a:r>
            <a:r>
              <a:rPr lang="de-DE" dirty="0"/>
              <a:t> -&gt; </a:t>
            </a:r>
            <a:r>
              <a:rPr lang="de-DE" dirty="0" err="1"/>
              <a:t>waking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dream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67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8EDADF-54B3-784E-9F6B-F76FE600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525" y="89805"/>
            <a:ext cx="3222950" cy="6768195"/>
          </a:xfrm>
        </p:spPr>
      </p:pic>
    </p:spTree>
    <p:extLst>
      <p:ext uri="{BB962C8B-B14F-4D97-AF65-F5344CB8AC3E}">
        <p14:creationId xmlns:p14="http://schemas.microsoft.com/office/powerpoint/2010/main" val="171937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885AE-BF25-D246-BDBE-141D196B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953A1E-2CE0-A44A-9F0D-7FB030E7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230" y="1690688"/>
            <a:ext cx="5806570" cy="435133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82EB742-AEFA-634A-A912-BBE557B66ECD}"/>
              </a:ext>
            </a:extLst>
          </p:cNvPr>
          <p:cNvSpPr txBox="1"/>
          <p:nvPr/>
        </p:nvSpPr>
        <p:spPr>
          <a:xfrm>
            <a:off x="1902941" y="2125362"/>
            <a:ext cx="18982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buttons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boxes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lasers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ligthorbs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spheres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springs</a:t>
            </a:r>
            <a:r>
              <a:rPr lang="de-DE" dirty="0"/>
              <a:t>/</a:t>
            </a:r>
            <a:r>
              <a:rPr lang="de-DE" dirty="0" err="1"/>
              <a:t>pistons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furniture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610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F1F5A-649F-2145-B382-AC64A27C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design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CBE59F-7A5C-344E-B361-19F9DBA4D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690688"/>
            <a:ext cx="5923789" cy="4439179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FA8DE23-C9F1-9948-A49E-BDA8E4528B75}"/>
              </a:ext>
            </a:extLst>
          </p:cNvPr>
          <p:cNvSpPr txBox="1"/>
          <p:nvPr/>
        </p:nvSpPr>
        <p:spPr>
          <a:xfrm>
            <a:off x="838200" y="1690688"/>
            <a:ext cx="3945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room</a:t>
            </a:r>
            <a:r>
              <a:rPr lang="de-DE" dirty="0"/>
              <a:t> = 1 </a:t>
            </a:r>
            <a:r>
              <a:rPr lang="de-DE" dirty="0" err="1"/>
              <a:t>level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= 1 </a:t>
            </a:r>
            <a:r>
              <a:rPr lang="de-DE" dirty="0" err="1"/>
              <a:t>stage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like </a:t>
            </a:r>
            <a:r>
              <a:rPr lang="de-DE" dirty="0" err="1"/>
              <a:t>having</a:t>
            </a:r>
            <a:r>
              <a:rPr lang="de-DE" dirty="0"/>
              <a:t> all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an extra </a:t>
            </a:r>
            <a:r>
              <a:rPr lang="de-DE" dirty="0" err="1"/>
              <a:t>riddle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cleared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revisited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then</a:t>
            </a:r>
            <a:r>
              <a:rPr lang="de-DE" dirty="0"/>
              <a:t> all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cleared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concludes</a:t>
            </a:r>
            <a:r>
              <a:rPr lang="de-DE" dirty="0"/>
              <a:t> 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2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EBC0A-2EC4-9849-B346-C6D9FF3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movement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45A640-494B-8840-937B-AE6B46B09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813" y="1690688"/>
            <a:ext cx="5807987" cy="43524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879302-B557-044C-AD69-C3C619BB0D2C}"/>
              </a:ext>
            </a:extLst>
          </p:cNvPr>
          <p:cNvSpPr txBox="1"/>
          <p:nvPr/>
        </p:nvSpPr>
        <p:spPr>
          <a:xfrm>
            <a:off x="838200" y="1690688"/>
            <a:ext cx="47076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mechanic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gravity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final </a:t>
            </a: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walls</a:t>
            </a:r>
            <a:r>
              <a:rPr lang="de-DE" dirty="0"/>
              <a:t> -&gt;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</a:t>
            </a:r>
            <a:r>
              <a:rPr lang="de-DE" dirty="0" err="1"/>
              <a:t>gravity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compass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at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orientation</a:t>
            </a:r>
            <a:r>
              <a:rPr lang="de-DE" dirty="0"/>
              <a:t> -&gt; </a:t>
            </a:r>
            <a:r>
              <a:rPr lang="de-DE" dirty="0" err="1"/>
              <a:t>w,e,n,s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 </a:t>
            </a:r>
            <a:r>
              <a:rPr lang="de-DE" dirty="0" err="1"/>
              <a:t>for</a:t>
            </a:r>
            <a:r>
              <a:rPr lang="de-DE" dirty="0"/>
              <a:t> down will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currently</a:t>
            </a:r>
            <a:r>
              <a:rPr lang="de-DE" dirty="0"/>
              <a:t> in </a:t>
            </a:r>
            <a:r>
              <a:rPr lang="de-DE" dirty="0" err="1"/>
              <a:t>testing</a:t>
            </a:r>
            <a:r>
              <a:rPr lang="de-DE" dirty="0"/>
              <a:t>/</a:t>
            </a:r>
            <a:r>
              <a:rPr lang="de-DE" dirty="0" err="1"/>
              <a:t>use</a:t>
            </a:r>
            <a:r>
              <a:rPr lang="de-DE" dirty="0"/>
              <a:t> : 1.</a:t>
            </a:r>
          </a:p>
        </p:txBody>
      </p:sp>
    </p:spTree>
    <p:extLst>
      <p:ext uri="{BB962C8B-B14F-4D97-AF65-F5344CB8AC3E}">
        <p14:creationId xmlns:p14="http://schemas.microsoft.com/office/powerpoint/2010/main" val="347611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76A4F-53EF-2D4F-98C9-C7BAC3B1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mechanics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E0BE9-C490-2049-8BFD-6FD6F18C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678"/>
          </a:xfrm>
        </p:spPr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fade out fade in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teleport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erased</a:t>
            </a:r>
            <a:r>
              <a:rPr lang="de-DE" dirty="0"/>
              <a:t>/</a:t>
            </a:r>
            <a:r>
              <a:rPr lang="de-DE" dirty="0" err="1"/>
              <a:t>unloaded</a:t>
            </a:r>
            <a:r>
              <a:rPr lang="de-DE" dirty="0"/>
              <a:t>)</a:t>
            </a:r>
          </a:p>
          <a:p>
            <a:r>
              <a:rPr lang="de-DE" dirty="0"/>
              <a:t>General </a:t>
            </a:r>
            <a:r>
              <a:rPr lang="de-DE" dirty="0" err="1"/>
              <a:t>layout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simple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pause </a:t>
            </a:r>
            <a:r>
              <a:rPr lang="de-DE" dirty="0" err="1"/>
              <a:t>menu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21AC38-AA38-2340-BED7-A74E1F69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39" y="4163240"/>
            <a:ext cx="3595978" cy="26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Macintosh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Olafs Adventure</vt:lpstr>
      <vt:lpstr>Gameplay</vt:lpstr>
      <vt:lpstr>Motivation</vt:lpstr>
      <vt:lpstr>PowerPoint-Präsentation</vt:lpstr>
      <vt:lpstr>Ideas for assets</vt:lpstr>
      <vt:lpstr>possible level design</vt:lpstr>
      <vt:lpstr>general room and movement</vt:lpstr>
      <vt:lpstr>Other aspects and/or 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Olafs Adventure</dc:title>
  <dc:creator>Stift Radirgummi</dc:creator>
  <cp:lastModifiedBy>Stift Radirgummi</cp:lastModifiedBy>
  <cp:revision>6</cp:revision>
  <dcterms:created xsi:type="dcterms:W3CDTF">2020-11-23T19:43:28Z</dcterms:created>
  <dcterms:modified xsi:type="dcterms:W3CDTF">2020-11-23T20:48:42Z</dcterms:modified>
</cp:coreProperties>
</file>