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b33df4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b33df4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08b33df43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08b33df43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b33df4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b33df4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8b33df43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8b33df43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b33df43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b33df43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8b33df434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8b33df434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8b33df4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8b33df4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8b33df4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8b33df4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8b33df43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8b33df43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Computer_program" TargetMode="External"/><Relationship Id="rId4" Type="http://schemas.openxmlformats.org/officeDocument/2006/relationships/hyperlink" Target="https://en.wikipedia.org/wiki/Data" TargetMode="External"/><Relationship Id="rId5" Type="http://schemas.openxmlformats.org/officeDocument/2006/relationships/hyperlink" Target="https://en.wikipedia.org/wiki/Human-readable_medium" TargetMode="External"/><Relationship Id="rId6" Type="http://schemas.openxmlformats.org/officeDocument/2006/relationships/hyperlink" Target="https://en.wikipedia.org/wiki/Web_scraping" TargetMode="External"/><Relationship Id="rId7" Type="http://schemas.openxmlformats.org/officeDocument/2006/relationships/hyperlink" Target="https://en.wikipedia.org/wiki/API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hromedriver.chromium.org/download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lenium-python.readthedocs.io/navigat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Webs</a:t>
            </a:r>
            <a:r>
              <a:rPr lang="en" sz="5100"/>
              <a:t>craping with Selenium</a:t>
            </a:r>
            <a:endParaRPr sz="51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guide to easy webscraping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studieren.de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collect data on all German universities and the studies they offer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Definitions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Approach to web scraping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Selenium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Scraping studieren.de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What is data scraping?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scraping is a technique where a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program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extracts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human-readable</a:t>
            </a: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output coming from another program.”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06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50"/>
              <a:buFont typeface="Arial"/>
              <a:buChar char="-"/>
            </a:pPr>
            <a:r>
              <a:rPr lang="en" sz="14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Wikipedia</a:t>
            </a:r>
            <a:endParaRPr sz="145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1700" y="2375575"/>
            <a:ext cx="4529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web scraping?</a:t>
            </a:r>
            <a:endParaRPr sz="25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3008175"/>
            <a:ext cx="85206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“A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web scraper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API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or tool to extract data from a web site.”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Wikipedia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approach scraping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Overview of site and its structure structure: how to get all data in one swoop?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800"/>
              <a:t>Entry points: where to start?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sites: which data to scrape from target sites?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Feasibility: is the site actively trying to stop you from scraping its contents?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Site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Goal: find start point, iterate through site and collect all links of sites containing desired info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View </a:t>
            </a:r>
            <a:r>
              <a:rPr lang="en"/>
              <a:t>source code</a:t>
            </a:r>
            <a:r>
              <a:rPr lang="en"/>
              <a:t> of site or use “inspect” in Chrome (html, css, java)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Iterate through site by site structure or link manipulation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links for later usage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sites/ Feasibility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source code/ inspect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data points to collect?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store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Experiment on one site: How much is the </a:t>
            </a:r>
            <a:r>
              <a:rPr lang="en"/>
              <a:t>website resisting?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many different site structures?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the info hidden in java or obscured in other ways?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Arial"/>
                <a:ea typeface="Arial"/>
                <a:cs typeface="Arial"/>
                <a:sym typeface="Arial"/>
              </a:rPr>
              <a:t>What is Selenium?</a:t>
            </a:r>
            <a:endParaRPr sz="24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Selenium is an API for the selenium WebDriver. The WebDriver scrapes data from websites.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Official documentation: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https://selenium-python.readthedocs.io/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Browser/Webdriver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Download Chrome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Download Chromedriver: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https://chromedriver.chromium.org/downloads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 popular browsers are possible (Firefox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Installations via pip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Pip install selenium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Pip install chromedriver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Pip install webdrivermanager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r>
              <a:rPr lang="en"/>
              <a:t> Syntax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https://selenium-python.readthedocs.io/navigating.html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Keys: define keyboard commands for the driver to enter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Driver.find_element</a:t>
            </a:r>
            <a:r>
              <a:rPr lang="en">
                <a:solidFill>
                  <a:srgbClr val="FF0000"/>
                </a:solidFill>
              </a:rPr>
              <a:t>(s)</a:t>
            </a:r>
            <a:r>
              <a:rPr lang="en"/>
              <a:t>_by : different commands to find html code (single object or </a:t>
            </a:r>
            <a:r>
              <a:rPr lang="en">
                <a:solidFill>
                  <a:srgbClr val="FF0000"/>
                </a:solidFill>
              </a:rPr>
              <a:t>many objects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Page.source: collect entire code of site(very useful)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