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6DCB8-14C3-4A46-AD4C-5C36655A2488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46171-5CA8-4844-933C-728FC1B3BFE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46171-5CA8-4844-933C-728FC1B3BFE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3D3D-8076-4434-814A-426D74153F0F}" type="datetimeFigureOut">
              <a:rPr lang="it-IT" smtClean="0"/>
              <a:pPr/>
              <a:t>02/10/2012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F9BA-ECD4-4617-BE35-355278A2969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81000">
              <a:srgbClr val="85C2FF">
                <a:alpha val="21000"/>
              </a:srgbClr>
            </a:gs>
            <a:gs pos="70000">
              <a:srgbClr val="C4D6EB"/>
            </a:gs>
            <a:gs pos="100000">
              <a:srgbClr val="FFEBF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53035" y="2159751"/>
            <a:ext cx="7772400" cy="1470025"/>
          </a:xfrm>
        </p:spPr>
        <p:txBody>
          <a:bodyPr/>
          <a:lstStyle/>
          <a:p>
            <a:r>
              <a:rPr lang="it-IT" dirty="0" smtClean="0">
                <a:latin typeface="Showcard Gothic" pitchFamily="82" charset="0"/>
              </a:rPr>
              <a:t>SOFTWARE </a:t>
            </a:r>
            <a:r>
              <a:rPr lang="it-IT" dirty="0" err="1" smtClean="0">
                <a:latin typeface="Showcard Gothic" pitchFamily="82" charset="0"/>
              </a:rPr>
              <a:t>DI</a:t>
            </a:r>
            <a:r>
              <a:rPr lang="it-IT" dirty="0" smtClean="0">
                <a:latin typeface="Showcard Gothic" pitchFamily="82" charset="0"/>
              </a:rPr>
              <a:t> BASE</a:t>
            </a:r>
            <a:endParaRPr lang="it-IT" dirty="0">
              <a:latin typeface="Showcard Gothic" pitchFamily="82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6400800" cy="1752600"/>
          </a:xfrm>
        </p:spPr>
        <p:txBody>
          <a:bodyPr/>
          <a:lstStyle/>
          <a:p>
            <a:r>
              <a:rPr lang="it-IT" dirty="0" smtClean="0">
                <a:latin typeface="Berlin Sans FB" pitchFamily="34" charset="0"/>
              </a:rPr>
              <a:t>Jacopo Caretti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71481"/>
            <a:ext cx="5472122" cy="3429024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 smtClean="0"/>
              <a:t>Unix</a:t>
            </a:r>
            <a:r>
              <a:rPr lang="it-IT" dirty="0" smtClean="0"/>
              <a:t> (registrato ufficialmente come </a:t>
            </a:r>
            <a:r>
              <a:rPr lang="it-IT" b="1" dirty="0" smtClean="0"/>
              <a:t>UNIX</a:t>
            </a:r>
            <a:r>
              <a:rPr lang="it-IT" dirty="0" smtClean="0"/>
              <a:t>) è un sistema operativo portabile per computer inizialmente sviluppato da un gruppo di ricerca dei laboratori AT&amp;T e Bell </a:t>
            </a:r>
            <a:r>
              <a:rPr lang="it-IT" dirty="0" err="1" smtClean="0"/>
              <a:t>Laboratories</a:t>
            </a:r>
            <a:r>
              <a:rPr lang="it-IT" dirty="0" smtClean="0"/>
              <a:t>, nel quale figurarono sulle prime anche Ken Thompson e Dennis </a:t>
            </a:r>
            <a:r>
              <a:rPr lang="it-IT" dirty="0" err="1" smtClean="0"/>
              <a:t>Ritchie</a:t>
            </a:r>
            <a:r>
              <a:rPr lang="it-IT" dirty="0" smtClean="0"/>
              <a:t>.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5" name="Immagine 4" descr="unix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3857628"/>
            <a:ext cx="2419354" cy="25334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81000">
              <a:srgbClr val="85C2FF">
                <a:alpha val="21000"/>
              </a:srgbClr>
            </a:gs>
            <a:gs pos="70000">
              <a:srgbClr val="C4D6EB"/>
            </a:gs>
            <a:gs pos="100000">
              <a:srgbClr val="FFEBFA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43372" y="274638"/>
            <a:ext cx="4543428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lvl="0"/>
            <a:r>
              <a:rPr lang="it-IT" dirty="0" smtClean="0"/>
              <a:t>Software di base</a:t>
            </a:r>
          </a:p>
          <a:p>
            <a:pPr lvl="0"/>
            <a:r>
              <a:rPr lang="it-IT" dirty="0" smtClean="0"/>
              <a:t>Driver</a:t>
            </a:r>
          </a:p>
          <a:p>
            <a:pPr lvl="0"/>
            <a:r>
              <a:rPr lang="it-IT" dirty="0" smtClean="0"/>
              <a:t>Firmware</a:t>
            </a:r>
          </a:p>
          <a:p>
            <a:r>
              <a:rPr lang="it-IT" dirty="0" smtClean="0"/>
              <a:t>Programmi applicativi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Software di base:Software e’ un termine generico che definisce programmi e procedure utilizzati per far eseguire al computer un determinato compito.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Driver:In informatica, è detto </a:t>
            </a:r>
            <a:r>
              <a:rPr lang="it-IT" b="1" dirty="0" smtClean="0"/>
              <a:t>driver</a:t>
            </a:r>
            <a:r>
              <a:rPr lang="it-IT" dirty="0" smtClean="0"/>
              <a:t> l'insieme di procedure, spesso scritte in </a:t>
            </a:r>
            <a:r>
              <a:rPr lang="it-IT" dirty="0" err="1" smtClean="0"/>
              <a:t>assembly</a:t>
            </a:r>
            <a:r>
              <a:rPr lang="it-IT" dirty="0" smtClean="0"/>
              <a:t>, che permette ad un sistema operativo di pilotare un dispositivo hardware Il driver permette al sistema operativo di utilizzare l'hardware senza sapere come esso funzioni, ma dialogandoci attraverso un'interfaccia standard, i registri del controllare della periferica, che astrae dall‘implementazione dell'hardware e che ne considera solo il funzionamento logico. In questo modo hardware diverso costruito da produttori diversi può essere utilizzato in modo intercambiabile.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it-IT" dirty="0" smtClean="0"/>
              <a:t>Il </a:t>
            </a:r>
            <a:r>
              <a:rPr lang="it-IT" b="1" dirty="0" smtClean="0"/>
              <a:t>firmware</a:t>
            </a:r>
            <a:r>
              <a:rPr lang="it-IT" dirty="0" smtClean="0"/>
              <a:t> è un programma, inteso come sequenza di istruzioni, integrato direttamente in un componente elettronico nel senso più vasto del termine. Lo scopo del programma è quello di </a:t>
            </a:r>
            <a:r>
              <a:rPr lang="it-IT" i="1" dirty="0" smtClean="0"/>
              <a:t>avviare</a:t>
            </a:r>
            <a:r>
              <a:rPr lang="it-IT" dirty="0" smtClean="0"/>
              <a:t> il componente stesso e consentirgli di interagire con altri componenti tramite l'implementazione di protocolli di comunicazione o interfacce di programmazione.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857916"/>
          </a:xfrm>
        </p:spPr>
        <p:txBody>
          <a:bodyPr/>
          <a:lstStyle/>
          <a:p>
            <a:r>
              <a:rPr lang="it-IT" dirty="0" smtClean="0"/>
              <a:t>Il </a:t>
            </a:r>
            <a:r>
              <a:rPr lang="it-IT" b="1" dirty="0" smtClean="0"/>
              <a:t>software</a:t>
            </a:r>
            <a:r>
              <a:rPr lang="it-IT" dirty="0" smtClean="0"/>
              <a:t> è l'informazione o le informazioni utilizzate da uno o più sistemi informatici e memorizzate su uno o più supporti informatici. Tali informazioni possono essere quindi rappresentate da uno o più programmi, oppure da uno o più dati, oppure da una combinazione delle due.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142984"/>
            <a:ext cx="4686304" cy="3643337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La </a:t>
            </a:r>
            <a:r>
              <a:rPr lang="it-IT" b="1" dirty="0" smtClean="0"/>
              <a:t>Microsoft Corporation</a:t>
            </a:r>
            <a:r>
              <a:rPr lang="it-IT" dirty="0" smtClean="0"/>
              <a:t>, comunemente conosciuta come </a:t>
            </a:r>
            <a:r>
              <a:rPr lang="it-IT" b="1" dirty="0" smtClean="0"/>
              <a:t>Microsoft</a:t>
            </a:r>
            <a:r>
              <a:rPr lang="it-IT" dirty="0" smtClean="0"/>
              <a:t>, è una delle più importanti aziende d'informatica del mondo, ed anche una delle più grandi aziende con una capitalizzazione azionaria superiore ai 220 miliardi di dollari. Ha sede a Redmond nello stato di Washington.</a:t>
            </a:r>
            <a:endParaRPr lang="it-IT" dirty="0"/>
          </a:p>
        </p:txBody>
      </p:sp>
      <p:pic>
        <p:nvPicPr>
          <p:cNvPr id="4" name="Immagine 3" descr="windows_xp_log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2714620"/>
            <a:ext cx="3356134" cy="3150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158" y="642918"/>
            <a:ext cx="5000660" cy="3071834"/>
          </a:xfrm>
        </p:spPr>
        <p:txBody>
          <a:bodyPr>
            <a:normAutofit fontScale="47500" lnSpcReduction="20000"/>
          </a:bodyPr>
          <a:lstStyle/>
          <a:p>
            <a:r>
              <a:rPr lang="it-IT" b="1" dirty="0" smtClean="0"/>
              <a:t>Apple </a:t>
            </a:r>
            <a:r>
              <a:rPr lang="it-IT" b="1" dirty="0" err="1" smtClean="0"/>
              <a:t>Inc</a:t>
            </a:r>
            <a:r>
              <a:rPr lang="it-IT" b="1" dirty="0" smtClean="0"/>
              <a:t>,</a:t>
            </a:r>
            <a:r>
              <a:rPr lang="it-IT" dirty="0" smtClean="0"/>
              <a:t>più </a:t>
            </a:r>
            <a:r>
              <a:rPr lang="it-IT" dirty="0" smtClean="0"/>
              <a:t>comunemente conosciuta come </a:t>
            </a:r>
            <a:r>
              <a:rPr lang="it-IT" b="1" dirty="0" smtClean="0"/>
              <a:t>Apple</a:t>
            </a:r>
            <a:r>
              <a:rPr lang="it-IT" dirty="0" smtClean="0"/>
              <a:t>, è un'azienda informatica statunitense che produce sistemi operativi, computer e dispositivi multimediali con sede a Cupertino, </a:t>
            </a:r>
            <a:r>
              <a:rPr lang="it-IT" dirty="0" err="1" smtClean="0"/>
              <a:t>Silicon</a:t>
            </a:r>
            <a:r>
              <a:rPr lang="it-IT" dirty="0" smtClean="0"/>
              <a:t> </a:t>
            </a:r>
            <a:r>
              <a:rPr lang="it-IT" dirty="0" smtClean="0"/>
              <a:t>Valley</a:t>
            </a:r>
            <a:r>
              <a:rPr lang="it-IT" dirty="0" smtClean="0"/>
              <a:t>.</a:t>
            </a:r>
            <a:r>
              <a:rPr lang="it-IT" dirty="0" smtClean="0"/>
              <a:t> </a:t>
            </a:r>
            <a:r>
              <a:rPr lang="it-IT" dirty="0" smtClean="0"/>
              <a:t>Fondata nel 1976 e conosciuta in tutto il mondo dai primi anni ottanta grazie alla vasta gamma di computer Macintosh, attualmente il suo nome è associato anche al lettore di musica digitale </a:t>
            </a:r>
            <a:r>
              <a:rPr lang="it-IT" dirty="0" err="1" smtClean="0"/>
              <a:t>iPod</a:t>
            </a:r>
            <a:r>
              <a:rPr lang="it-IT" dirty="0" smtClean="0"/>
              <a:t>, </a:t>
            </a:r>
            <a:r>
              <a:rPr lang="it-IT" dirty="0" smtClean="0"/>
              <a:t>al negozio di musica online </a:t>
            </a:r>
            <a:r>
              <a:rPr lang="it-IT" dirty="0" err="1" smtClean="0"/>
              <a:t>iTunes</a:t>
            </a:r>
            <a:r>
              <a:rPr lang="it-IT" dirty="0" smtClean="0"/>
              <a:t> </a:t>
            </a:r>
            <a:r>
              <a:rPr lang="it-IT" dirty="0" err="1" smtClean="0"/>
              <a:t>Store</a:t>
            </a:r>
            <a:r>
              <a:rPr lang="it-IT" dirty="0" smtClean="0"/>
              <a:t>, </a:t>
            </a:r>
            <a:r>
              <a:rPr lang="it-IT" dirty="0" smtClean="0"/>
              <a:t>all'</a:t>
            </a:r>
            <a:r>
              <a:rPr lang="it-IT" dirty="0" err="1" smtClean="0"/>
              <a:t>iPhone</a:t>
            </a:r>
            <a:r>
              <a:rPr lang="it-IT" dirty="0" smtClean="0"/>
              <a:t> </a:t>
            </a:r>
            <a:r>
              <a:rPr lang="it-IT" dirty="0" smtClean="0"/>
              <a:t>e </a:t>
            </a:r>
            <a:r>
              <a:rPr lang="it-IT" dirty="0" smtClean="0"/>
              <a:t>al </a:t>
            </a:r>
            <a:r>
              <a:rPr lang="it-IT" dirty="0" err="1" smtClean="0"/>
              <a:t>tablet</a:t>
            </a:r>
            <a:r>
              <a:rPr lang="it-IT" dirty="0" smtClean="0"/>
              <a:t> </a:t>
            </a:r>
            <a:r>
              <a:rPr lang="it-IT" dirty="0" err="1" smtClean="0"/>
              <a:t>iPad</a:t>
            </a:r>
            <a:r>
              <a:rPr lang="it-IT" dirty="0" smtClean="0"/>
              <a:t>. Nel corso del tempo Apple ha introdotto presso il grande pubblico numerose innovazioni nel campo dell'alta tecnologia e del design applicate ai prodotti informatici.</a:t>
            </a:r>
            <a:endParaRPr lang="it-IT" dirty="0"/>
          </a:p>
        </p:txBody>
      </p:sp>
      <p:pic>
        <p:nvPicPr>
          <p:cNvPr id="6" name="Immagine 5" descr="apple-log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2857496"/>
            <a:ext cx="2176465" cy="26314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42919"/>
            <a:ext cx="5400684" cy="3071834"/>
          </a:xfrm>
        </p:spPr>
        <p:txBody>
          <a:bodyPr>
            <a:normAutofit fontScale="55000" lnSpcReduction="20000"/>
          </a:bodyPr>
          <a:lstStyle/>
          <a:p>
            <a:r>
              <a:rPr lang="it-IT" b="1" dirty="0" smtClean="0"/>
              <a:t>Linux</a:t>
            </a:r>
            <a:r>
              <a:rPr lang="it-IT" dirty="0" smtClean="0"/>
              <a:t> </a:t>
            </a:r>
            <a:r>
              <a:rPr lang="it-IT" dirty="0" smtClean="0"/>
              <a:t>è </a:t>
            </a:r>
            <a:r>
              <a:rPr lang="it-IT" dirty="0" smtClean="0"/>
              <a:t>una famiglia di sistemi operativi di tipo </a:t>
            </a:r>
            <a:r>
              <a:rPr lang="it-IT" dirty="0" err="1" smtClean="0"/>
              <a:t>Unix-like</a:t>
            </a:r>
            <a:r>
              <a:rPr lang="it-IT" dirty="0" smtClean="0"/>
              <a:t> aventi la caratteristica comune di utilizzare come nucleo il </a:t>
            </a:r>
            <a:r>
              <a:rPr lang="it-IT" dirty="0" err="1" smtClean="0"/>
              <a:t>kernel</a:t>
            </a:r>
            <a:r>
              <a:rPr lang="it-IT" dirty="0" smtClean="0"/>
              <a:t> Linux. Molte importanti società come: IBM, </a:t>
            </a:r>
            <a:r>
              <a:rPr lang="it-IT" dirty="0" err="1" smtClean="0"/>
              <a:t>Sun</a:t>
            </a:r>
            <a:r>
              <a:rPr lang="it-IT" dirty="0" smtClean="0"/>
              <a:t> </a:t>
            </a:r>
            <a:r>
              <a:rPr lang="it-IT" dirty="0" err="1" smtClean="0"/>
              <a:t>Microsystems</a:t>
            </a:r>
            <a:r>
              <a:rPr lang="it-IT" dirty="0" smtClean="0"/>
              <a:t>, </a:t>
            </a:r>
            <a:r>
              <a:rPr lang="it-IT" dirty="0" err="1" smtClean="0"/>
              <a:t>Hewlett-Packard</a:t>
            </a:r>
            <a:r>
              <a:rPr lang="it-IT" dirty="0" smtClean="0"/>
              <a:t>, Red </a:t>
            </a:r>
            <a:r>
              <a:rPr lang="it-IT" dirty="0" err="1" smtClean="0"/>
              <a:t>Hat</a:t>
            </a:r>
            <a:r>
              <a:rPr lang="it-IT" dirty="0" smtClean="0"/>
              <a:t>, Canonical e Novell hanno sviluppato e sviluppano un sistema Linux. Grazie alla portabilità del </a:t>
            </a:r>
            <a:r>
              <a:rPr lang="it-IT" dirty="0" err="1" smtClean="0"/>
              <a:t>kernel</a:t>
            </a:r>
            <a:r>
              <a:rPr lang="it-IT" dirty="0" smtClean="0"/>
              <a:t> Linux sono stati sviluppati sistemi operativi Linux per un'ampia gamma di computer, dai personal computer, ai cellulari, dai </a:t>
            </a:r>
            <a:r>
              <a:rPr lang="it-IT" dirty="0" err="1" smtClean="0"/>
              <a:t>tablet</a:t>
            </a:r>
            <a:r>
              <a:rPr lang="it-IT" dirty="0" smtClean="0"/>
              <a:t> computer e console, ai </a:t>
            </a:r>
            <a:r>
              <a:rPr lang="it-IT" dirty="0" smtClean="0"/>
              <a:t>mainframe </a:t>
            </a:r>
            <a:r>
              <a:rPr lang="it-IT" dirty="0" smtClean="0"/>
              <a:t>e ai supercomputer ed esistono sistemi Linux installabili anche come </a:t>
            </a:r>
            <a:r>
              <a:rPr lang="it-IT" dirty="0" smtClean="0"/>
              <a:t>server.</a:t>
            </a:r>
            <a:endParaRPr lang="it-IT" dirty="0"/>
          </a:p>
        </p:txBody>
      </p:sp>
      <p:pic>
        <p:nvPicPr>
          <p:cNvPr id="4" name="Immagine 3" descr="7980Linux_Lo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3500438"/>
            <a:ext cx="3714776" cy="2786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126</TotalTime>
  <Words>503</Words>
  <Application>Microsoft Office PowerPoint</Application>
  <PresentationFormat>Presentazione su schermo (4:3)</PresentationFormat>
  <Paragraphs>17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SOFTWARE DI BASE</vt:lpstr>
      <vt:lpstr> </vt:lpstr>
      <vt:lpstr> 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Aule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DI BASE</dc:title>
  <dc:creator>corso-72212</dc:creator>
  <cp:lastModifiedBy>corso-72212</cp:lastModifiedBy>
  <cp:revision>13</cp:revision>
  <dcterms:created xsi:type="dcterms:W3CDTF">2012-09-24T08:19:47Z</dcterms:created>
  <dcterms:modified xsi:type="dcterms:W3CDTF">2012-10-02T10:27:34Z</dcterms:modified>
</cp:coreProperties>
</file>