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it-I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Fare clic sull'icona per inserire un'immagine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designs.org/design/blue-skies/" TargetMode="External"/><Relationship Id="rId2" Type="http://schemas.openxmlformats.org/officeDocument/2006/relationships/hyperlink" Target="http://www.opendesigns.org/design/html5-wa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14554"/>
            <a:ext cx="3000396" cy="30003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928794" y="785794"/>
            <a:ext cx="4687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it-IT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Introduzione</a:t>
            </a:r>
            <a:endParaRPr lang="it-IT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00562" y="2500306"/>
            <a:ext cx="29289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t-IT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Get-simple</a:t>
            </a:r>
            <a:endParaRPr lang="it-IT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357686" y="3429000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dirty="0" smtClean="0">
                <a:latin typeface="Copperplate Gothic Bold" pitchFamily="34" charset="0"/>
              </a:rPr>
              <a:t>Cosa è 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>
                <a:latin typeface="Copperplate Gothic Bold" pitchFamily="34" charset="0"/>
              </a:rPr>
              <a:t>Cosa serve Per usarlo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>
                <a:latin typeface="Copperplate Gothic Bold" pitchFamily="34" charset="0"/>
              </a:rPr>
              <a:t>Proporre </a:t>
            </a:r>
            <a:r>
              <a:rPr lang="it-IT" dirty="0" err="1" smtClean="0">
                <a:latin typeface="Copperplate Gothic Bold" pitchFamily="34" charset="0"/>
              </a:rPr>
              <a:t>templ</a:t>
            </a:r>
            <a:endParaRPr lang="it-IT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è </a:t>
            </a:r>
            <a:r>
              <a:rPr lang="it-IT" dirty="0" err="1" smtClean="0"/>
              <a:t>Get-simple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it-IT" sz="1600" dirty="0" err="1" smtClean="0">
                <a:solidFill>
                  <a:schemeClr val="bg1"/>
                </a:solidFill>
                <a:latin typeface="Copperplate Gothic Bold" pitchFamily="34" charset="0"/>
              </a:rPr>
              <a:t>Get-Simple</a:t>
            </a:r>
            <a:r>
              <a:rPr lang="it-IT" sz="1600" dirty="0" smtClean="0">
                <a:solidFill>
                  <a:schemeClr val="bg1"/>
                </a:solidFill>
                <a:latin typeface="Copperplate Gothic Bold" pitchFamily="34" charset="0"/>
              </a:rPr>
              <a:t> </a:t>
            </a:r>
            <a:r>
              <a:rPr lang="it-IT" sz="1600" dirty="0" smtClean="0">
                <a:solidFill>
                  <a:schemeClr val="bg1"/>
                </a:solidFill>
                <a:latin typeface="Copperplate Gothic Bold" pitchFamily="34" charset="0"/>
              </a:rPr>
              <a:t>è un gestore di testi e offre anche la possibilità di caricare immagini sul server, queste immagini potranno poi essere utilizzate per essere inserite nelle nostre pagine. Oltre le immagini è anche possibile caricare file in vari formati. L'efficienza della funzione upload è davvero ottima.</a:t>
            </a:r>
          </a:p>
          <a:p>
            <a:pPr>
              <a:buFont typeface="Wingdings" pitchFamily="2" charset="2"/>
              <a:buChar char="v"/>
            </a:pPr>
            <a:r>
              <a:rPr lang="it-IT" sz="1600" dirty="0" err="1" smtClean="0">
                <a:solidFill>
                  <a:schemeClr val="bg1"/>
                </a:solidFill>
                <a:latin typeface="Copperplate Gothic Bold" pitchFamily="34" charset="0"/>
              </a:rPr>
              <a:t>Get-Simple</a:t>
            </a:r>
            <a:r>
              <a:rPr lang="it-IT" sz="1600" dirty="0" smtClean="0">
                <a:solidFill>
                  <a:schemeClr val="bg1"/>
                </a:solidFill>
                <a:latin typeface="Copperplate Gothic Bold" pitchFamily="34" charset="0"/>
              </a:rPr>
              <a:t> </a:t>
            </a:r>
            <a:r>
              <a:rPr lang="it-IT" sz="1600" dirty="0" smtClean="0">
                <a:solidFill>
                  <a:schemeClr val="bg1"/>
                </a:solidFill>
                <a:latin typeface="Copperplate Gothic Bold" pitchFamily="34" charset="0"/>
              </a:rPr>
              <a:t>è adatto alle esigenze di coloro che intendono creare un sito di presentazione con poche pagine. Non è previsto l'accesso in scrittura per i visitatori che non potranno lasciare commenti. A questo proposito esiste un modulo da aggiungere ma non mi fiderei più di tanto circa la sua possibilità di bloccare commenti non graditi o spam.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serve per usarlo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GetSimple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proclama di avere “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everything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your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clients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need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, and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nothing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a CMS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dosen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’t.”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GetSimple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è basato su XML e per questo si differenzia dagli altri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cms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che usano database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MySQL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, ed è stato creato appunto pensando le esigenze di piccoli siti web. </a:t>
            </a:r>
            <a:r>
              <a:rPr lang="it-IT" sz="1800" dirty="0" err="1" smtClean="0">
                <a:solidFill>
                  <a:schemeClr val="bg1"/>
                </a:solidFill>
                <a:latin typeface="Copperplate Gothic Bold" pitchFamily="34" charset="0"/>
              </a:rPr>
              <a:t>GetSimple</a:t>
            </a: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 è gratuito e impiega 5 minuti per essere installato.</a:t>
            </a:r>
            <a:endParaRPr lang="it-IT" sz="1800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pic>
        <p:nvPicPr>
          <p:cNvPr id="4" name="Immagine 3" descr="homepage-620x4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643314"/>
            <a:ext cx="4203563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Proporre </a:t>
            </a:r>
            <a:r>
              <a:rPr lang="it-IT" dirty="0" err="1" smtClean="0"/>
              <a:t>template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sz="1800" dirty="0" smtClean="0">
                <a:solidFill>
                  <a:schemeClr val="bg1"/>
                </a:solidFill>
                <a:latin typeface="Copperplate Gothic Bold" pitchFamily="34" charset="0"/>
              </a:rPr>
              <a:t>Io scegliere questo:</a:t>
            </a:r>
          </a:p>
          <a:p>
            <a:pPr>
              <a:buFont typeface="Wingdings" pitchFamily="2" charset="2"/>
              <a:buChar char="v"/>
            </a:pPr>
            <a:r>
              <a:rPr lang="it-IT" sz="2000" dirty="0" smtClean="0">
                <a:solidFill>
                  <a:schemeClr val="bg1"/>
                </a:solidFill>
                <a:hlinkClick r:id="rId2"/>
              </a:rPr>
              <a:t>http://www.opendesigns.org/design/html5-water</a:t>
            </a:r>
            <a:r>
              <a:rPr lang="it-IT" sz="2000" dirty="0" smtClean="0">
                <a:solidFill>
                  <a:schemeClr val="bg1"/>
                </a:solidFill>
                <a:hlinkClick r:id="rId2"/>
              </a:rPr>
              <a:t>/</a:t>
            </a:r>
            <a:endParaRPr lang="it-IT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000" dirty="0" smtClean="0">
                <a:solidFill>
                  <a:schemeClr val="bg1"/>
                </a:solidFill>
                <a:hlinkClick r:id="rId3"/>
              </a:rPr>
              <a:t>http://www.opendesigns.org/design/</a:t>
            </a:r>
            <a:r>
              <a:rPr lang="it-IT" sz="2000" dirty="0" err="1" smtClean="0">
                <a:solidFill>
                  <a:schemeClr val="bg1"/>
                </a:solidFill>
                <a:hlinkClick r:id="rId3"/>
              </a:rPr>
              <a:t>blue-skies</a:t>
            </a:r>
            <a:r>
              <a:rPr lang="it-IT" sz="2000" dirty="0" smtClean="0">
                <a:solidFill>
                  <a:schemeClr val="bg1"/>
                </a:solidFill>
                <a:hlinkClick r:id="rId3"/>
              </a:rPr>
              <a:t>/</a:t>
            </a:r>
            <a:endParaRPr lang="it-IT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" name="Immagine 3" descr="thumbna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3357562"/>
            <a:ext cx="4048153" cy="3036115"/>
          </a:xfrm>
          <a:prstGeom prst="rect">
            <a:avLst/>
          </a:prstGeom>
        </p:spPr>
      </p:pic>
      <p:pic>
        <p:nvPicPr>
          <p:cNvPr id="5" name="Immagine 4" descr="thumbnail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3357562"/>
            <a:ext cx="4000528" cy="30003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tice">
  <a:themeElements>
    <a:clrScheme name="Ve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199</Words>
  <PresentationFormat>Presentazione su schermo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Vertice</vt:lpstr>
      <vt:lpstr>Diapositiva 1</vt:lpstr>
      <vt:lpstr>Cosa è Get-simple</vt:lpstr>
      <vt:lpstr>Cosa serve per usarlo</vt:lpstr>
      <vt:lpstr>Proporre template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Corso-90908</cp:lastModifiedBy>
  <cp:revision>4</cp:revision>
  <dcterms:modified xsi:type="dcterms:W3CDTF">2014-02-14T10:35:03Z</dcterms:modified>
</cp:coreProperties>
</file>