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68FB93-C589-4B87-905A-902E896811EF}" type="datetimeFigureOut">
              <a:rPr lang="it-IT" smtClean="0"/>
              <a:pPr/>
              <a:t>14/02/2014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B7708B-E8A9-41CF-850B-5A2740F07E76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B050"/>
                </a:solidFill>
                <a:latin typeface="Brush Script MT" pitchFamily="66" charset="0"/>
              </a:rPr>
              <a:t>Get Simple</a:t>
            </a:r>
            <a:endParaRPr lang="it-IT" dirty="0">
              <a:solidFill>
                <a:srgbClr val="00B050"/>
              </a:solidFill>
              <a:latin typeface="Brush Script MT" pitchFamily="66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4414" y="3429000"/>
            <a:ext cx="6643734" cy="221457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it-IT" sz="8000" b="1" dirty="0">
                <a:solidFill>
                  <a:srgbClr val="FF0000"/>
                </a:solidFill>
              </a:rPr>
              <a:t>GetSimple</a:t>
            </a:r>
            <a:r>
              <a:rPr lang="it-IT" sz="8000" dirty="0">
                <a:solidFill>
                  <a:srgbClr val="FF0000"/>
                </a:solidFill>
              </a:rPr>
              <a:t> </a:t>
            </a:r>
            <a:r>
              <a:rPr lang="it-IT" sz="8000" dirty="0"/>
              <a:t>è il CMS più semplice che sia mai stato creato. Sviluppato da </a:t>
            </a:r>
            <a:r>
              <a:rPr lang="it-IT" sz="8000" i="1" u="sng" dirty="0"/>
              <a:t>Chris </a:t>
            </a:r>
            <a:r>
              <a:rPr lang="it-IT" sz="8000" i="1" u="sng" dirty="0" smtClean="0"/>
              <a:t>Cagle</a:t>
            </a:r>
            <a:r>
              <a:rPr lang="it-IT" sz="8000" dirty="0"/>
              <a:t> e mantenuto sul sito </a:t>
            </a:r>
            <a:r>
              <a:rPr lang="it-IT" sz="8000" dirty="0" smtClean="0"/>
              <a:t>ufficiale </a:t>
            </a:r>
            <a:r>
              <a:rPr lang="it-IT" sz="8000" i="1" u="sng" dirty="0" smtClean="0"/>
              <a:t>GetSimple.info </a:t>
            </a:r>
            <a:r>
              <a:rPr lang="it-IT" sz="8000" dirty="0" smtClean="0"/>
              <a:t>da </a:t>
            </a:r>
            <a:r>
              <a:rPr lang="it-IT" sz="8000" dirty="0"/>
              <a:t>una grande ed attiva comunità, </a:t>
            </a:r>
            <a:r>
              <a:rPr lang="it-IT" sz="8000" b="1" dirty="0"/>
              <a:t>GetSimple</a:t>
            </a:r>
            <a:r>
              <a:rPr lang="it-IT" sz="8000" dirty="0"/>
              <a:t> è il primo CMS completamente dedicato ai piccoli siti web</a:t>
            </a:r>
            <a:r>
              <a:rPr lang="it-IT" sz="8000" dirty="0" smtClean="0"/>
              <a:t>.</a:t>
            </a:r>
          </a:p>
          <a:p>
            <a:pPr algn="l" fontAlgn="base"/>
            <a:r>
              <a:rPr lang="it-IT" sz="8000" i="1" dirty="0">
                <a:solidFill>
                  <a:srgbClr val="FF0000"/>
                </a:solidFill>
              </a:rPr>
              <a:t>· Cosa offre </a:t>
            </a:r>
            <a:r>
              <a:rPr lang="it-IT" sz="8000" b="1" i="1" dirty="0">
                <a:solidFill>
                  <a:srgbClr val="FF0000"/>
                </a:solidFill>
              </a:rPr>
              <a:t>GetSimple</a:t>
            </a:r>
            <a:r>
              <a:rPr lang="it-IT" sz="8000" i="1" dirty="0">
                <a:solidFill>
                  <a:srgbClr val="FF0000"/>
                </a:solidFill>
              </a:rPr>
              <a:t>?</a:t>
            </a:r>
            <a:endParaRPr lang="it-IT" sz="8000" dirty="0">
              <a:solidFill>
                <a:srgbClr val="FF0000"/>
              </a:solidFill>
            </a:endParaRPr>
          </a:p>
          <a:p>
            <a:pPr algn="l" fontAlgn="base"/>
            <a:r>
              <a:rPr lang="it-IT" sz="8000" dirty="0"/>
              <a:t>GetSimple ha tutto quello di cui hanno bisogno i tuoi clienti, e niente che un CMS non abbia</a:t>
            </a:r>
            <a:r>
              <a:rPr lang="it-IT" sz="8000" dirty="0" smtClean="0"/>
              <a:t>.</a:t>
            </a:r>
          </a:p>
          <a:p>
            <a:pPr algn="l" fontAlgn="base"/>
            <a:r>
              <a:rPr lang="it-IT" sz="8000" i="1" dirty="0">
                <a:solidFill>
                  <a:srgbClr val="FF0000"/>
                </a:solidFill>
              </a:rPr>
              <a:t>· Cos'altro?</a:t>
            </a:r>
            <a:endParaRPr lang="it-IT" sz="8000" dirty="0">
              <a:solidFill>
                <a:srgbClr val="FF0000"/>
              </a:solidFill>
            </a:endParaRPr>
          </a:p>
          <a:p>
            <a:pPr algn="l" fontAlgn="base"/>
            <a:r>
              <a:rPr lang="it-IT" sz="8000" dirty="0"/>
              <a:t>Get Simple è </a:t>
            </a:r>
            <a:r>
              <a:rPr lang="it-IT" sz="8000" dirty="0" smtClean="0"/>
              <a:t>Open - source, </a:t>
            </a:r>
            <a:r>
              <a:rPr lang="it-IT" sz="8000" dirty="0"/>
              <a:t>rilasciato sotto licenza GPL ed è stato scaricato più di 120,000 volte!</a:t>
            </a:r>
          </a:p>
          <a:p>
            <a:pPr algn="l" fontAlgn="base"/>
            <a:endParaRPr lang="it-IT" dirty="0"/>
          </a:p>
          <a:p>
            <a:pPr algn="l"/>
            <a:endParaRPr lang="it-IT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it-IT" b="1" dirty="0">
                <a:solidFill>
                  <a:srgbClr val="00B050"/>
                </a:solidFill>
                <a:latin typeface="Edwardian Script ITC" pitchFamily="66" charset="0"/>
              </a:rPr>
              <a:t>Come Funziona Get Simple?</a:t>
            </a:r>
            <a:endParaRPr lang="it-IT" dirty="0">
              <a:solidFill>
                <a:srgbClr val="00B050"/>
              </a:solidFill>
              <a:latin typeface="Edwardian Script ITC" pitchFamily="66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it-IT" dirty="0"/>
              <a:t>Dal punto di vista dell’utente, Get Simple lavora esattamente come gli altri CMS. Un backend di amministrazione protetto da Log-in vi permetterà di amministrare la creazione e la modifica delle pagine, dei temi e dei plugin. Vi sono opzioni per la personalizzazione dei permalink, per impostare titolo e fuso orario del sito, upload e gestione di file ed una comoda ed intuitiva interfaccia per la gestione dei backup dei contenuti del sito.</a:t>
            </a:r>
          </a:p>
          <a:p>
            <a:pPr fontAlgn="base"/>
            <a:r>
              <a:rPr lang="it-IT" dirty="0"/>
              <a:t>I requisiti per l’installazione sono davero minimi:</a:t>
            </a:r>
          </a:p>
          <a:p>
            <a:pPr fontAlgn="base"/>
            <a:r>
              <a:rPr lang="it-IT" dirty="0"/>
              <a:t>Hosting UNIX/Linux</a:t>
            </a:r>
          </a:p>
          <a:p>
            <a:pPr fontAlgn="base"/>
            <a:r>
              <a:rPr lang="it-IT" dirty="0"/>
              <a:t>PHP 5.2+</a:t>
            </a:r>
          </a:p>
          <a:p>
            <a:pPr fontAlgn="base"/>
            <a:r>
              <a:rPr lang="it-IT" dirty="0"/>
              <a:t>Apache con i moduli SimpleXML (Necessario) e ZipArchive, mod_rewrite, Curl, GD Library (Opzionali)</a:t>
            </a:r>
          </a:p>
          <a:p>
            <a:pPr fontAlgn="base"/>
            <a:r>
              <a:rPr lang="it-IT" dirty="0"/>
              <a:t>* Hosting Windows testato con successo, ma con alcune limitazioni.</a:t>
            </a:r>
          </a:p>
          <a:p>
            <a:pPr fontAlgn="base"/>
            <a:r>
              <a:rPr lang="it-IT" dirty="0"/>
              <a:t>* Nginx funziona (testato su Debian Lenny e Squeeze) con alcuni accorgimenti.</a:t>
            </a:r>
          </a:p>
          <a:p>
            <a:pPr fontAlgn="base"/>
            <a:r>
              <a:rPr lang="it-IT" dirty="0"/>
              <a:t>Personalmente lo uso ormai da un po’, e devo dire che lo trovo davvero ben fatto.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B050"/>
                </a:solidFill>
                <a:latin typeface="Edwardian Script ITC" pitchFamily="66" charset="0"/>
              </a:rPr>
              <a:t>Templates</a:t>
            </a:r>
            <a:endParaRPr lang="it-IT" dirty="0">
              <a:solidFill>
                <a:srgbClr val="00B050"/>
              </a:solidFill>
              <a:latin typeface="Edwardian Script ITC" pitchFamily="66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Scarica snail page a </a:t>
            </a:r>
            <a:r>
              <a:rPr lang="it-IT" dirty="0" smtClean="0">
                <a:solidFill>
                  <a:srgbClr val="FF0000"/>
                </a:solidFill>
              </a:rPr>
              <a:t>http://get-simple.info/extend/theme/snail/155/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6" name="Immagine 5" descr="sn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928934"/>
            <a:ext cx="4143404" cy="3405124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174</Words>
  <Application>Microsoft Office PowerPoint</Application>
  <PresentationFormat>Presentazione su schermo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Equinozio</vt:lpstr>
      <vt:lpstr>Get Simple</vt:lpstr>
      <vt:lpstr>Come Funziona Get Simple?</vt:lpstr>
      <vt:lpstr>Templates</vt:lpstr>
    </vt:vector>
  </TitlesOfParts>
  <Company>Galdus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Corso-90908</dc:creator>
  <cp:lastModifiedBy>Corso-90908</cp:lastModifiedBy>
  <cp:revision>13</cp:revision>
  <dcterms:created xsi:type="dcterms:W3CDTF">2014-02-14T09:56:52Z</dcterms:created>
  <dcterms:modified xsi:type="dcterms:W3CDTF">2014-02-14T10:34:56Z</dcterms:modified>
</cp:coreProperties>
</file>