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9" r:id="rId4"/>
    <p:sldId id="258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979E-B229-4C11-A6D9-421013253D47}" type="datetimeFigureOut">
              <a:rPr lang="it-IT" smtClean="0"/>
              <a:t>14/02/2014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B38B-3CAB-40C6-9445-D62055A4D58E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979E-B229-4C11-A6D9-421013253D47}" type="datetimeFigureOut">
              <a:rPr lang="it-IT" smtClean="0"/>
              <a:t>14/02/2014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B38B-3CAB-40C6-9445-D62055A4D58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979E-B229-4C11-A6D9-421013253D47}" type="datetimeFigureOut">
              <a:rPr lang="it-IT" smtClean="0"/>
              <a:t>14/02/2014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B38B-3CAB-40C6-9445-D62055A4D58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979E-B229-4C11-A6D9-421013253D47}" type="datetimeFigureOut">
              <a:rPr lang="it-IT" smtClean="0"/>
              <a:t>14/02/2014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B38B-3CAB-40C6-9445-D62055A4D58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979E-B229-4C11-A6D9-421013253D47}" type="datetimeFigureOut">
              <a:rPr lang="it-IT" smtClean="0"/>
              <a:t>14/02/2014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B38B-3CAB-40C6-9445-D62055A4D58E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979E-B229-4C11-A6D9-421013253D47}" type="datetimeFigureOut">
              <a:rPr lang="it-IT" smtClean="0"/>
              <a:t>14/02/2014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B38B-3CAB-40C6-9445-D62055A4D58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979E-B229-4C11-A6D9-421013253D47}" type="datetimeFigureOut">
              <a:rPr lang="it-IT" smtClean="0"/>
              <a:t>14/02/2014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B38B-3CAB-40C6-9445-D62055A4D58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979E-B229-4C11-A6D9-421013253D47}" type="datetimeFigureOut">
              <a:rPr lang="it-IT" smtClean="0"/>
              <a:t>14/02/2014</a:t>
            </a:fld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B38B-3CAB-40C6-9445-D62055A4D58E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979E-B229-4C11-A6D9-421013253D47}" type="datetimeFigureOut">
              <a:rPr lang="it-IT" smtClean="0"/>
              <a:t>14/02/2014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B38B-3CAB-40C6-9445-D62055A4D58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979E-B229-4C11-A6D9-421013253D47}" type="datetimeFigureOut">
              <a:rPr lang="it-IT" smtClean="0"/>
              <a:t>14/02/2014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6C3B38B-3CAB-40C6-9445-D62055A4D58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766979E-B229-4C11-A6D9-421013253D47}" type="datetimeFigureOut">
              <a:rPr lang="it-IT" smtClean="0"/>
              <a:t>14/02/2014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B38B-3CAB-40C6-9445-D62055A4D58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66979E-B229-4C11-A6D9-421013253D47}" type="datetimeFigureOut">
              <a:rPr lang="it-IT" smtClean="0"/>
              <a:t>14/02/2014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C3B38B-3CAB-40C6-9445-D62055A4D58E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7224" y="642918"/>
            <a:ext cx="7467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6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Get-Simple</a:t>
            </a:r>
            <a:endParaRPr lang="it-IT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1875" t="22501" r="29166" b="45832"/>
          <a:stretch>
            <a:fillRect/>
          </a:stretch>
        </p:blipFill>
        <p:spPr bwMode="auto">
          <a:xfrm>
            <a:off x="714348" y="2143116"/>
            <a:ext cx="7835622" cy="3167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71472" y="2143116"/>
            <a:ext cx="7929618" cy="34470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it-IT" sz="2000" dirty="0" smtClean="0">
                <a:solidFill>
                  <a:schemeClr val="bg1"/>
                </a:solidFill>
                <a:latin typeface="Agency FB" pitchFamily="34" charset="0"/>
              </a:rPr>
              <a:t>GetSimple è il CMS più semplice che sia mai stato creato. Sviluppato da Chris Cagle e mantenuto sul sito ufficialeGetSimple.info da una grande ed attiva comunità, GetSimple è il primo CMS completamente dedicato ai piccoli siti web.</a:t>
            </a:r>
          </a:p>
          <a:p>
            <a:pPr algn="just" fontAlgn="base"/>
            <a:endParaRPr lang="it-IT" sz="20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algn="just" fontAlgn="base"/>
            <a:r>
              <a:rPr lang="it-IT" sz="2000" b="1" dirty="0" smtClean="0">
                <a:solidFill>
                  <a:schemeClr val="bg1"/>
                </a:solidFill>
                <a:latin typeface="Agency FB" pitchFamily="34" charset="0"/>
              </a:rPr>
              <a:t>· Cosa offre GetSimple?</a:t>
            </a:r>
          </a:p>
          <a:p>
            <a:pPr algn="just" fontAlgn="base"/>
            <a:r>
              <a:rPr lang="it-IT" sz="2000" dirty="0" smtClean="0">
                <a:solidFill>
                  <a:schemeClr val="bg1"/>
                </a:solidFill>
                <a:latin typeface="Agency FB" pitchFamily="34" charset="0"/>
              </a:rPr>
              <a:t>GetSimple ha tutto quello di cui hanno bisogno i tuoi clienti, e niente che un CMS non abbia.</a:t>
            </a:r>
          </a:p>
          <a:p>
            <a:pPr algn="just" fontAlgn="base"/>
            <a:endParaRPr lang="it-IT" sz="20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algn="just" fontAlgn="base"/>
            <a:r>
              <a:rPr lang="it-IT" sz="2000" b="1" dirty="0" smtClean="0">
                <a:solidFill>
                  <a:schemeClr val="bg1"/>
                </a:solidFill>
                <a:latin typeface="Agency FB" pitchFamily="34" charset="0"/>
              </a:rPr>
              <a:t>· Cos'altro?</a:t>
            </a:r>
          </a:p>
          <a:p>
            <a:pPr algn="just" fontAlgn="base"/>
            <a:r>
              <a:rPr lang="it-IT" sz="2000" dirty="0" smtClean="0">
                <a:solidFill>
                  <a:schemeClr val="bg1"/>
                </a:solidFill>
                <a:latin typeface="Agency FB" pitchFamily="34" charset="0"/>
              </a:rPr>
              <a:t>Get Simple è Open - source, rilasciato sotto licenza GPL ed è stato scaricato più di 120,000 volte!</a:t>
            </a:r>
          </a:p>
          <a:p>
            <a:pPr algn="just"/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14282" y="928670"/>
            <a:ext cx="871543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Cos’è Get </a:t>
            </a:r>
            <a:r>
              <a:rPr lang="it-IT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it-IT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imple</a:t>
            </a:r>
            <a:endParaRPr lang="it-IT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9510" cy="7969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it-IT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it-IT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Clicker</a:t>
            </a:r>
            <a:r>
              <a:rPr lang="it-IT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it-IT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Theme</a:t>
            </a:r>
            <a:r>
              <a:rPr lang="it-IT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it-IT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it-IT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 descr="http://get-simple.info/extend/files/8166/710/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143116"/>
            <a:ext cx="4540263" cy="3714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500034" y="1428736"/>
            <a:ext cx="807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latin typeface="Agency FB" pitchFamily="34" charset="0"/>
              </a:rPr>
              <a:t>http://get-simple.info/extend/theme/clicker-theme/710/</a:t>
            </a:r>
            <a:endParaRPr lang="it-IT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357298"/>
            <a:ext cx="8358246" cy="521497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it-IT" sz="4200" dirty="0" smtClean="0">
                <a:latin typeface="Agency FB" pitchFamily="34" charset="0"/>
              </a:rPr>
              <a:t>Dal </a:t>
            </a:r>
            <a:r>
              <a:rPr lang="it-IT" sz="4200" dirty="0">
                <a:latin typeface="Agency FB" pitchFamily="34" charset="0"/>
              </a:rPr>
              <a:t>punto di vista dell’utente, Get Simple lavora esattamente come gli altri CMS. Un </a:t>
            </a:r>
            <a:r>
              <a:rPr lang="it-IT" sz="4200" dirty="0" err="1">
                <a:latin typeface="Agency FB" pitchFamily="34" charset="0"/>
              </a:rPr>
              <a:t>backend</a:t>
            </a:r>
            <a:r>
              <a:rPr lang="it-IT" sz="4200" dirty="0">
                <a:latin typeface="Agency FB" pitchFamily="34" charset="0"/>
              </a:rPr>
              <a:t> </a:t>
            </a:r>
            <a:r>
              <a:rPr lang="it-IT" sz="4200" dirty="0" smtClean="0">
                <a:latin typeface="Agency FB" pitchFamily="34" charset="0"/>
              </a:rPr>
              <a:t>di </a:t>
            </a:r>
          </a:p>
          <a:p>
            <a:pPr fontAlgn="base">
              <a:buNone/>
            </a:pPr>
            <a:r>
              <a:rPr lang="it-IT" sz="4200" dirty="0" smtClean="0">
                <a:latin typeface="Agency FB" pitchFamily="34" charset="0"/>
              </a:rPr>
              <a:t>amministrazione </a:t>
            </a:r>
            <a:r>
              <a:rPr lang="it-IT" sz="4200" dirty="0">
                <a:latin typeface="Agency FB" pitchFamily="34" charset="0"/>
              </a:rPr>
              <a:t>protetto da Log-in vi permetterà di amministrare la creazione e la modifica delle </a:t>
            </a:r>
            <a:endParaRPr lang="it-IT" sz="4200" dirty="0" smtClean="0">
              <a:latin typeface="Agency FB" pitchFamily="34" charset="0"/>
            </a:endParaRPr>
          </a:p>
          <a:p>
            <a:pPr fontAlgn="base">
              <a:buNone/>
            </a:pPr>
            <a:r>
              <a:rPr lang="it-IT" sz="4200" dirty="0" smtClean="0">
                <a:latin typeface="Agency FB" pitchFamily="34" charset="0"/>
              </a:rPr>
              <a:t>pagine</a:t>
            </a:r>
            <a:r>
              <a:rPr lang="it-IT" sz="4200" dirty="0">
                <a:latin typeface="Agency FB" pitchFamily="34" charset="0"/>
              </a:rPr>
              <a:t>, dei temi e dei </a:t>
            </a:r>
            <a:r>
              <a:rPr lang="it-IT" sz="4200" dirty="0" err="1">
                <a:latin typeface="Agency FB" pitchFamily="34" charset="0"/>
              </a:rPr>
              <a:t>plugin</a:t>
            </a:r>
            <a:r>
              <a:rPr lang="it-IT" sz="4200" dirty="0">
                <a:latin typeface="Agency FB" pitchFamily="34" charset="0"/>
              </a:rPr>
              <a:t>. Vi sono opzioni per la personalizzazione dei </a:t>
            </a:r>
            <a:r>
              <a:rPr lang="it-IT" sz="4200" dirty="0" err="1">
                <a:latin typeface="Agency FB" pitchFamily="34" charset="0"/>
              </a:rPr>
              <a:t>permalink</a:t>
            </a:r>
            <a:r>
              <a:rPr lang="it-IT" sz="4200" dirty="0">
                <a:latin typeface="Agency FB" pitchFamily="34" charset="0"/>
              </a:rPr>
              <a:t>, per impostare </a:t>
            </a:r>
            <a:endParaRPr lang="it-IT" sz="4200" dirty="0" smtClean="0">
              <a:latin typeface="Agency FB" pitchFamily="34" charset="0"/>
            </a:endParaRPr>
          </a:p>
          <a:p>
            <a:pPr fontAlgn="base">
              <a:buNone/>
            </a:pPr>
            <a:r>
              <a:rPr lang="it-IT" sz="4200" dirty="0" smtClean="0">
                <a:latin typeface="Agency FB" pitchFamily="34" charset="0"/>
              </a:rPr>
              <a:t>titolo </a:t>
            </a:r>
            <a:r>
              <a:rPr lang="it-IT" sz="4200" dirty="0">
                <a:latin typeface="Agency FB" pitchFamily="34" charset="0"/>
              </a:rPr>
              <a:t>e fuso orario del sito, upload e gestione di file ed una comoda ed intuitiva interfaccia per la </a:t>
            </a:r>
            <a:endParaRPr lang="it-IT" sz="4200" dirty="0" smtClean="0">
              <a:latin typeface="Agency FB" pitchFamily="34" charset="0"/>
            </a:endParaRPr>
          </a:p>
          <a:p>
            <a:pPr fontAlgn="base">
              <a:buNone/>
            </a:pPr>
            <a:r>
              <a:rPr lang="it-IT" sz="4200" dirty="0" smtClean="0">
                <a:latin typeface="Agency FB" pitchFamily="34" charset="0"/>
              </a:rPr>
              <a:t>gestione </a:t>
            </a:r>
            <a:r>
              <a:rPr lang="it-IT" sz="4200" dirty="0">
                <a:latin typeface="Agency FB" pitchFamily="34" charset="0"/>
              </a:rPr>
              <a:t>dei backup dei contenuti del sito.</a:t>
            </a:r>
          </a:p>
          <a:p>
            <a:pPr fontAlgn="base"/>
            <a:r>
              <a:rPr lang="it-IT" sz="4200" dirty="0">
                <a:latin typeface="Agency FB" pitchFamily="34" charset="0"/>
              </a:rPr>
              <a:t>I requisiti per l’installazione sono </a:t>
            </a:r>
            <a:r>
              <a:rPr lang="it-IT" sz="4200" dirty="0" err="1">
                <a:latin typeface="Agency FB" pitchFamily="34" charset="0"/>
              </a:rPr>
              <a:t>davero</a:t>
            </a:r>
            <a:r>
              <a:rPr lang="it-IT" sz="4200" dirty="0">
                <a:latin typeface="Agency FB" pitchFamily="34" charset="0"/>
              </a:rPr>
              <a:t> minimi:</a:t>
            </a:r>
          </a:p>
          <a:p>
            <a:pPr fontAlgn="base"/>
            <a:r>
              <a:rPr lang="it-IT" sz="4200" dirty="0">
                <a:latin typeface="Agency FB" pitchFamily="34" charset="0"/>
              </a:rPr>
              <a:t>Hosting UNIX/Linux</a:t>
            </a:r>
          </a:p>
          <a:p>
            <a:pPr fontAlgn="base"/>
            <a:r>
              <a:rPr lang="it-IT" sz="4200" dirty="0">
                <a:latin typeface="Agency FB" pitchFamily="34" charset="0"/>
              </a:rPr>
              <a:t>PHP </a:t>
            </a:r>
            <a:r>
              <a:rPr lang="it-IT" sz="4200" dirty="0" smtClean="0">
                <a:latin typeface="Agency FB" pitchFamily="34" charset="0"/>
              </a:rPr>
              <a:t>5.2+</a:t>
            </a:r>
          </a:p>
          <a:p>
            <a:pPr fontAlgn="base"/>
            <a:r>
              <a:rPr lang="it-IT" sz="4200" dirty="0" smtClean="0">
                <a:latin typeface="Agency FB" pitchFamily="34" charset="0"/>
              </a:rPr>
              <a:t>Apache </a:t>
            </a:r>
            <a:r>
              <a:rPr lang="it-IT" sz="4200" dirty="0">
                <a:latin typeface="Agency FB" pitchFamily="34" charset="0"/>
              </a:rPr>
              <a:t>con i moduli </a:t>
            </a:r>
            <a:r>
              <a:rPr lang="it-IT" sz="4200" dirty="0" err="1">
                <a:latin typeface="Agency FB" pitchFamily="34" charset="0"/>
              </a:rPr>
              <a:t>SimpleXML</a:t>
            </a:r>
            <a:r>
              <a:rPr lang="it-IT" sz="4200" dirty="0">
                <a:latin typeface="Agency FB" pitchFamily="34" charset="0"/>
              </a:rPr>
              <a:t> (Necessario) e </a:t>
            </a:r>
            <a:r>
              <a:rPr lang="it-IT" sz="4200" dirty="0" err="1">
                <a:latin typeface="Agency FB" pitchFamily="34" charset="0"/>
              </a:rPr>
              <a:t>ZipArchive</a:t>
            </a:r>
            <a:r>
              <a:rPr lang="it-IT" sz="4200" dirty="0">
                <a:latin typeface="Agency FB" pitchFamily="34" charset="0"/>
              </a:rPr>
              <a:t>, </a:t>
            </a:r>
            <a:r>
              <a:rPr lang="it-IT" sz="4200" dirty="0" err="1">
                <a:latin typeface="Agency FB" pitchFamily="34" charset="0"/>
              </a:rPr>
              <a:t>mod_rewrite</a:t>
            </a:r>
            <a:r>
              <a:rPr lang="it-IT" sz="4200" dirty="0">
                <a:latin typeface="Agency FB" pitchFamily="34" charset="0"/>
              </a:rPr>
              <a:t>, </a:t>
            </a:r>
            <a:r>
              <a:rPr lang="it-IT" sz="4200" dirty="0" err="1">
                <a:latin typeface="Agency FB" pitchFamily="34" charset="0"/>
              </a:rPr>
              <a:t>Curl</a:t>
            </a:r>
            <a:r>
              <a:rPr lang="it-IT" sz="4200" dirty="0">
                <a:latin typeface="Agency FB" pitchFamily="34" charset="0"/>
              </a:rPr>
              <a:t>, GD </a:t>
            </a:r>
            <a:r>
              <a:rPr lang="it-IT" sz="4200" dirty="0" err="1">
                <a:latin typeface="Agency FB" pitchFamily="34" charset="0"/>
              </a:rPr>
              <a:t>Library</a:t>
            </a:r>
            <a:r>
              <a:rPr lang="it-IT" sz="4200" dirty="0">
                <a:latin typeface="Agency FB" pitchFamily="34" charset="0"/>
              </a:rPr>
              <a:t> (Opzionali)</a:t>
            </a:r>
          </a:p>
          <a:p>
            <a:pPr fontAlgn="base"/>
            <a:r>
              <a:rPr lang="it-IT" sz="4200" dirty="0">
                <a:latin typeface="Agency FB" pitchFamily="34" charset="0"/>
              </a:rPr>
              <a:t>* Hosting Windows testato con successo, ma con alcune limitazioni.</a:t>
            </a:r>
          </a:p>
          <a:p>
            <a:pPr fontAlgn="base"/>
            <a:r>
              <a:rPr lang="it-IT" sz="4200" dirty="0">
                <a:latin typeface="Agency FB" pitchFamily="34" charset="0"/>
              </a:rPr>
              <a:t>* </a:t>
            </a:r>
            <a:r>
              <a:rPr lang="it-IT" sz="4200" dirty="0" err="1">
                <a:latin typeface="Agency FB" pitchFamily="34" charset="0"/>
              </a:rPr>
              <a:t>Nginx</a:t>
            </a:r>
            <a:r>
              <a:rPr lang="it-IT" sz="4200" dirty="0">
                <a:latin typeface="Agency FB" pitchFamily="34" charset="0"/>
              </a:rPr>
              <a:t> funziona (testato su </a:t>
            </a:r>
            <a:r>
              <a:rPr lang="it-IT" sz="4200" dirty="0" err="1">
                <a:latin typeface="Agency FB" pitchFamily="34" charset="0"/>
              </a:rPr>
              <a:t>Debian</a:t>
            </a:r>
            <a:r>
              <a:rPr lang="it-IT" sz="4200" dirty="0">
                <a:latin typeface="Agency FB" pitchFamily="34" charset="0"/>
              </a:rPr>
              <a:t> Lenny e </a:t>
            </a:r>
            <a:r>
              <a:rPr lang="it-IT" sz="4200" dirty="0" err="1">
                <a:latin typeface="Agency FB" pitchFamily="34" charset="0"/>
              </a:rPr>
              <a:t>Squeeze</a:t>
            </a:r>
            <a:r>
              <a:rPr lang="it-IT" sz="4200" dirty="0">
                <a:latin typeface="Agency FB" pitchFamily="34" charset="0"/>
              </a:rPr>
              <a:t>) con alcuni accorgimenti.</a:t>
            </a:r>
          </a:p>
          <a:p>
            <a:pPr fontAlgn="base">
              <a:buNone/>
            </a:pPr>
            <a:r>
              <a:rPr lang="it-IT" sz="4200" dirty="0">
                <a:latin typeface="Agency FB" pitchFamily="34" charset="0"/>
              </a:rPr>
              <a:t>Personalmente lo uso ormai da un po’, e devo dire che lo trovo davvero ben fatto.</a:t>
            </a:r>
          </a:p>
          <a:p>
            <a:pPr fontAlgn="base">
              <a:buNone/>
            </a:pPr>
            <a:r>
              <a:rPr lang="it-IT" sz="4200" dirty="0">
                <a:latin typeface="Agency FB" pitchFamily="34" charset="0"/>
              </a:rPr>
              <a:t>Spero possiate anche voi scoprirlo e trovarvi tanto bene da voler contribuire alla sua crescita. Per </a:t>
            </a:r>
            <a:endParaRPr lang="it-IT" sz="4200" dirty="0" smtClean="0">
              <a:latin typeface="Agency FB" pitchFamily="34" charset="0"/>
            </a:endParaRPr>
          </a:p>
          <a:p>
            <a:pPr fontAlgn="base">
              <a:buNone/>
            </a:pPr>
            <a:r>
              <a:rPr lang="it-IT" sz="4200" dirty="0" smtClean="0">
                <a:latin typeface="Agency FB" pitchFamily="34" charset="0"/>
              </a:rPr>
              <a:t>qualunque </a:t>
            </a:r>
            <a:r>
              <a:rPr lang="it-IT" sz="4200" dirty="0">
                <a:latin typeface="Agency FB" pitchFamily="34" charset="0"/>
              </a:rPr>
              <a:t>riferimento potete sempre andare su get-simple.infoget-simple.it.</a:t>
            </a:r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71472" y="428604"/>
            <a:ext cx="8001056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Come funziona Get Simple?</a:t>
            </a:r>
            <a:endParaRPr lang="it-IT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nologia">
  <a:themeElements>
    <a:clrScheme name="Tecnologi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nologi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nologi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</TotalTime>
  <Words>194</Words>
  <Application>Microsoft Office PowerPoint</Application>
  <PresentationFormat>Presentazione su schermo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Tecnologia</vt:lpstr>
      <vt:lpstr>Get-Simple</vt:lpstr>
      <vt:lpstr>Diapositiva 2</vt:lpstr>
      <vt:lpstr> Clicker Theme </vt:lpstr>
      <vt:lpstr>Diapositiva 4</vt:lpstr>
    </vt:vector>
  </TitlesOfParts>
  <Company>Galdus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Corso-90908</dc:creator>
  <cp:lastModifiedBy>Corso-90908</cp:lastModifiedBy>
  <cp:revision>4</cp:revision>
  <dcterms:created xsi:type="dcterms:W3CDTF">2014-02-14T10:01:43Z</dcterms:created>
  <dcterms:modified xsi:type="dcterms:W3CDTF">2014-02-14T10:33:36Z</dcterms:modified>
</cp:coreProperties>
</file>