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3" autoAdjust="0"/>
    <p:restoredTop sz="94660"/>
  </p:normalViewPr>
  <p:slideViewPr>
    <p:cSldViewPr>
      <p:cViewPr varScale="1">
        <p:scale>
          <a:sx n="88" d="100"/>
          <a:sy n="88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BB65-8F6A-471A-BF9D-5E8D7679B8FA}" type="datetimeFigureOut">
              <a:rPr lang="it-IT" smtClean="0"/>
              <a:pPr/>
              <a:t>16/04/2014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B901-6B8F-45FC-B8C2-A05A03D50F7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BB65-8F6A-471A-BF9D-5E8D7679B8FA}" type="datetimeFigureOut">
              <a:rPr lang="it-IT" smtClean="0"/>
              <a:pPr/>
              <a:t>16/04/2014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B901-6B8F-45FC-B8C2-A05A03D50F7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BB65-8F6A-471A-BF9D-5E8D7679B8FA}" type="datetimeFigureOut">
              <a:rPr lang="it-IT" smtClean="0"/>
              <a:pPr/>
              <a:t>16/04/2014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B901-6B8F-45FC-B8C2-A05A03D50F7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BB65-8F6A-471A-BF9D-5E8D7679B8FA}" type="datetimeFigureOut">
              <a:rPr lang="it-IT" smtClean="0"/>
              <a:pPr/>
              <a:t>16/04/2014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B901-6B8F-45FC-B8C2-A05A03D50F7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BB65-8F6A-471A-BF9D-5E8D7679B8FA}" type="datetimeFigureOut">
              <a:rPr lang="it-IT" smtClean="0"/>
              <a:pPr/>
              <a:t>16/04/2014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B901-6B8F-45FC-B8C2-A05A03D50F7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BB65-8F6A-471A-BF9D-5E8D7679B8FA}" type="datetimeFigureOut">
              <a:rPr lang="it-IT" smtClean="0"/>
              <a:pPr/>
              <a:t>16/04/2014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B901-6B8F-45FC-B8C2-A05A03D50F7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BB65-8F6A-471A-BF9D-5E8D7679B8FA}" type="datetimeFigureOut">
              <a:rPr lang="it-IT" smtClean="0"/>
              <a:pPr/>
              <a:t>16/04/2014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B901-6B8F-45FC-B8C2-A05A03D50F7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BB65-8F6A-471A-BF9D-5E8D7679B8FA}" type="datetimeFigureOut">
              <a:rPr lang="it-IT" smtClean="0"/>
              <a:pPr/>
              <a:t>16/04/2014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B901-6B8F-45FC-B8C2-A05A03D50F7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BB65-8F6A-471A-BF9D-5E8D7679B8FA}" type="datetimeFigureOut">
              <a:rPr lang="it-IT" smtClean="0"/>
              <a:pPr/>
              <a:t>16/04/2014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B901-6B8F-45FC-B8C2-A05A03D50F7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BB65-8F6A-471A-BF9D-5E8D7679B8FA}" type="datetimeFigureOut">
              <a:rPr lang="it-IT" smtClean="0"/>
              <a:pPr/>
              <a:t>16/04/2014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B901-6B8F-45FC-B8C2-A05A03D50F7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BB65-8F6A-471A-BF9D-5E8D7679B8FA}" type="datetimeFigureOut">
              <a:rPr lang="it-IT" smtClean="0"/>
              <a:pPr/>
              <a:t>16/04/2014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B901-6B8F-45FC-B8C2-A05A03D50F7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0BB65-8F6A-471A-BF9D-5E8D7679B8FA}" type="datetimeFigureOut">
              <a:rPr lang="it-IT" smtClean="0"/>
              <a:pPr/>
              <a:t>16/04/2014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BB901-6B8F-45FC-B8C2-A05A03D50F7A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eartbleed.com/" TargetMode="External"/><Relationship Id="rId2" Type="http://schemas.openxmlformats.org/officeDocument/2006/relationships/hyperlink" Target="http://bits.blogs.nytimes.com/2014/04/08/flaw-found-in-key-method-for-protecting-data-on-the-internet/?hp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openssl.org/news/secadv_20140407.txt" TargetMode="External"/><Relationship Id="rId4" Type="http://schemas.openxmlformats.org/officeDocument/2006/relationships/hyperlink" Target="https://www.openssl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1214414" y="1428736"/>
            <a:ext cx="606132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6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HEART BLEED</a:t>
            </a:r>
            <a:endParaRPr lang="it-IT" sz="6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pic>
        <p:nvPicPr>
          <p:cNvPr id="2050" name="Picture 2" descr="http://images.wired.it/wp-content/uploads/2014/04/1397025080_heartble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071810"/>
            <a:ext cx="6881192" cy="28241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4429124" y="21429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Il pericolo riguarda </a:t>
            </a:r>
            <a:r>
              <a:rPr lang="it-IT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  <a:hlinkClick r:id="rId2"/>
              </a:rPr>
              <a:t>due terzi dei siti mondiali</a:t>
            </a:r>
            <a:r>
              <a:rPr lang="it-IT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. Sì, perché è appena saltato fuori un </a:t>
            </a:r>
            <a:r>
              <a:rPr lang="it-IT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bug</a:t>
            </a:r>
            <a:r>
              <a:rPr lang="it-IT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, chiamato </a:t>
            </a:r>
            <a:r>
              <a:rPr lang="it-IT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  <a:hlinkClick r:id="rId3"/>
              </a:rPr>
              <a:t>Heartbleed</a:t>
            </a:r>
            <a:r>
              <a:rPr lang="it-IT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, in uno dei sistemi più utilizzati per la crittografia del traffico, il pacchetto</a:t>
            </a:r>
            <a:r>
              <a:rPr lang="it-IT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 </a:t>
            </a:r>
            <a:r>
              <a:rPr lang="it-IT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  <a:hlinkClick r:id="rId4"/>
              </a:rPr>
              <a:t>OpenSSL</a:t>
            </a:r>
            <a:r>
              <a:rPr lang="it-IT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. A causa di questa debolezza, si possono rubare informazioni protette e i suoi creatori hanno appena diramato un </a:t>
            </a:r>
            <a:r>
              <a:rPr lang="it-IT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  <a:hlinkClick r:id="rId5"/>
              </a:rPr>
              <a:t>messaggio di allerta</a:t>
            </a:r>
            <a:r>
              <a:rPr lang="it-IT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.</a:t>
            </a:r>
            <a:endParaRPr lang="it-IT" dirty="0">
              <a:solidFill>
                <a:schemeClr val="tx1">
                  <a:lumMod val="95000"/>
                  <a:lumOff val="5000"/>
                </a:schemeClr>
              </a:solidFill>
              <a:latin typeface="Agency FB" pitchFamily="34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428596" y="3500438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Il bug </a:t>
            </a:r>
            <a:r>
              <a:rPr lang="it-IT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Heartbleed</a:t>
            </a:r>
            <a:r>
              <a:rPr lang="it-IT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 permette a chiunque di leggere la </a:t>
            </a:r>
            <a:r>
              <a:rPr lang="it-IT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memoria</a:t>
            </a:r>
            <a:r>
              <a:rPr lang="it-IT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 di sistemi che usano la versione vulnerabile di </a:t>
            </a:r>
            <a:r>
              <a:rPr lang="it-IT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OpenSSL</a:t>
            </a:r>
            <a:r>
              <a:rPr lang="it-IT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 e svela le </a:t>
            </a:r>
            <a:r>
              <a:rPr lang="it-IT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chiavi di sicurezza</a:t>
            </a:r>
            <a:r>
              <a:rPr lang="it-IT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 usate per identificare i fornitori di servizi e crittografare </a:t>
            </a:r>
            <a:r>
              <a:rPr lang="it-IT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traffico</a:t>
            </a:r>
            <a:r>
              <a:rPr lang="it-IT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, </a:t>
            </a:r>
            <a:r>
              <a:rPr lang="it-IT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nomi</a:t>
            </a:r>
            <a:r>
              <a:rPr lang="it-IT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, </a:t>
            </a:r>
            <a:r>
              <a:rPr lang="it-IT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password</a:t>
            </a:r>
            <a:r>
              <a:rPr lang="it-IT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 e </a:t>
            </a:r>
            <a:r>
              <a:rPr lang="it-IT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contenuti</a:t>
            </a:r>
            <a:r>
              <a:rPr lang="it-IT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. Si possono quindi spiare comunicazioni e rubare dati e identità. A rischio sembrano essere </a:t>
            </a:r>
            <a:r>
              <a:rPr lang="it-IT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Yahoo</a:t>
            </a:r>
            <a:r>
              <a:rPr lang="it-IT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, </a:t>
            </a:r>
            <a:r>
              <a:rPr lang="it-IT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Comixology</a:t>
            </a:r>
            <a:r>
              <a:rPr lang="it-IT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, </a:t>
            </a:r>
            <a:r>
              <a:rPr lang="it-IT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Flickr</a:t>
            </a:r>
            <a:r>
              <a:rPr lang="it-IT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, </a:t>
            </a:r>
            <a:r>
              <a:rPr lang="it-IT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Imgur</a:t>
            </a:r>
            <a:r>
              <a:rPr lang="it-IT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 e </a:t>
            </a:r>
            <a:r>
              <a:rPr lang="it-IT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OculusVR</a:t>
            </a:r>
            <a:r>
              <a:rPr lang="it-IT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, mentre altri come i siti di </a:t>
            </a:r>
            <a:r>
              <a:rPr lang="it-IT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Facebook</a:t>
            </a:r>
            <a:r>
              <a:rPr lang="it-IT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, </a:t>
            </a:r>
            <a:r>
              <a:rPr lang="it-IT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Google</a:t>
            </a:r>
            <a:r>
              <a:rPr lang="it-IT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, </a:t>
            </a:r>
            <a:r>
              <a:rPr lang="it-IT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Wikipedia</a:t>
            </a:r>
            <a:r>
              <a:rPr lang="it-IT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, </a:t>
            </a:r>
            <a:r>
              <a:rPr lang="it-IT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Amazon</a:t>
            </a:r>
            <a:r>
              <a:rPr lang="it-IT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, </a:t>
            </a:r>
            <a:r>
              <a:rPr lang="it-IT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Twitter</a:t>
            </a:r>
            <a:r>
              <a:rPr lang="it-IT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, </a:t>
            </a:r>
            <a:r>
              <a:rPr lang="it-IT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Apple</a:t>
            </a:r>
            <a:r>
              <a:rPr lang="it-IT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 e </a:t>
            </a:r>
            <a:r>
              <a:rPr lang="it-IT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Microsoft</a:t>
            </a:r>
            <a:r>
              <a:rPr lang="it-IT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 sarebbero al riparo.</a:t>
            </a:r>
            <a:endParaRPr lang="it-IT" dirty="0">
              <a:solidFill>
                <a:schemeClr val="tx1">
                  <a:lumMod val="95000"/>
                  <a:lumOff val="5000"/>
                </a:schemeClr>
              </a:solidFill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1142976" y="785794"/>
            <a:ext cx="6099940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it-IT" sz="32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Nsa</a:t>
            </a:r>
            <a:r>
              <a:rPr lang="it-IT" sz="32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smentisce, non sapevamo </a:t>
            </a:r>
          </a:p>
          <a:p>
            <a:pPr algn="ctr"/>
            <a:r>
              <a:rPr lang="it-IT" sz="32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del bug </a:t>
            </a:r>
            <a:r>
              <a:rPr lang="it-IT" sz="32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Heartbleed</a:t>
            </a:r>
            <a:endParaRPr lang="it-IT" sz="3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4143372" y="1785926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1400" dirty="0" smtClean="0"/>
              <a:t>La National Security </a:t>
            </a:r>
            <a:r>
              <a:rPr lang="it-IT" sz="1400" dirty="0" err="1" smtClean="0"/>
              <a:t>Agency</a:t>
            </a:r>
            <a:r>
              <a:rPr lang="it-IT" sz="1400" dirty="0" smtClean="0"/>
              <a:t> non ne sapeva niente. Non aveva individuato, ne' tantomeno sfruttato </a:t>
            </a:r>
            <a:r>
              <a:rPr lang="it-IT" sz="1400" dirty="0" err="1" smtClean="0"/>
              <a:t>Heartbleed</a:t>
            </a:r>
            <a:r>
              <a:rPr lang="it-IT" sz="1400" dirty="0" smtClean="0"/>
              <a:t>: </a:t>
            </a:r>
            <a:r>
              <a:rPr lang="it-IT" sz="1400" dirty="0" err="1" smtClean="0"/>
              <a:t>cosi'</a:t>
            </a:r>
            <a:r>
              <a:rPr lang="it-IT" sz="1400" dirty="0" smtClean="0"/>
              <a:t>, sdegnata, la portavoce della stessa </a:t>
            </a:r>
            <a:r>
              <a:rPr lang="it-IT" sz="1400" dirty="0" err="1" smtClean="0"/>
              <a:t>Nsa</a:t>
            </a:r>
            <a:r>
              <a:rPr lang="it-IT" sz="1400" dirty="0" smtClean="0"/>
              <a:t> ha replicato a quanto ha scritto l'agenzia Bloomberg citando "due persone informate della questione", secondo cui la </a:t>
            </a:r>
            <a:r>
              <a:rPr lang="it-IT" sz="1400" dirty="0" err="1" smtClean="0"/>
              <a:t>Nsa</a:t>
            </a:r>
            <a:r>
              <a:rPr lang="it-IT" sz="1400" dirty="0" smtClean="0"/>
              <a:t> aveva individuato da almeno due anni </a:t>
            </a:r>
            <a:r>
              <a:rPr lang="it-IT" sz="1400" dirty="0" err="1" smtClean="0"/>
              <a:t>Heartbleed</a:t>
            </a:r>
            <a:r>
              <a:rPr lang="it-IT" sz="1400" dirty="0" smtClean="0"/>
              <a:t>, ovvero l'enorme falla nel modo in cui molti siti web inviano dati e informazioni sensibili, e l'avrebbe sfruttato regolarmente per raccogliere informazioni di intelligence.</a:t>
            </a:r>
            <a:endParaRPr lang="it-IT" sz="1400" dirty="0"/>
          </a:p>
        </p:txBody>
      </p:sp>
      <p:sp>
        <p:nvSpPr>
          <p:cNvPr id="5" name="Rettangolo 4"/>
          <p:cNvSpPr/>
          <p:nvPr/>
        </p:nvSpPr>
        <p:spPr>
          <a:xfrm>
            <a:off x="-142908" y="4214818"/>
            <a:ext cx="4572000" cy="22929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1100" dirty="0" smtClean="0"/>
              <a:t>La </a:t>
            </a:r>
            <a:r>
              <a:rPr lang="it-IT" sz="1100" dirty="0" err="1" smtClean="0"/>
              <a:t>Nsa</a:t>
            </a:r>
            <a:r>
              <a:rPr lang="it-IT" sz="1100" dirty="0" smtClean="0"/>
              <a:t> "non era a conoscenza della </a:t>
            </a:r>
            <a:r>
              <a:rPr lang="it-IT" sz="1100" dirty="0" err="1" smtClean="0"/>
              <a:t>vulnerabilita'</a:t>
            </a:r>
            <a:r>
              <a:rPr lang="it-IT" sz="1100" dirty="0" smtClean="0"/>
              <a:t> nell' </a:t>
            </a:r>
            <a:r>
              <a:rPr lang="it-IT" sz="1100" dirty="0" err="1" smtClean="0"/>
              <a:t>OpenSSL</a:t>
            </a:r>
            <a:r>
              <a:rPr lang="it-IT" sz="1100" dirty="0" smtClean="0"/>
              <a:t> recentemente identificata, la cosiddetta </a:t>
            </a:r>
            <a:r>
              <a:rPr lang="it-IT" sz="1100" dirty="0" err="1" smtClean="0"/>
              <a:t>vulnerabilita'</a:t>
            </a:r>
            <a:r>
              <a:rPr lang="it-IT" sz="1100" dirty="0" smtClean="0"/>
              <a:t> </a:t>
            </a:r>
            <a:r>
              <a:rPr lang="it-IT" sz="1100" dirty="0" err="1" smtClean="0"/>
              <a:t>Heartbleed</a:t>
            </a:r>
            <a:r>
              <a:rPr lang="it-IT" sz="1100" dirty="0" smtClean="0"/>
              <a:t>, fino a quando non e' stata resa nota in un rapporto della cyber-sicurezza del settore privato", ha affermato in un comunicato al Washington Post la portavoce </a:t>
            </a:r>
            <a:r>
              <a:rPr lang="it-IT" sz="1100" dirty="0" err="1" smtClean="0"/>
              <a:t>Vanee</a:t>
            </a:r>
            <a:r>
              <a:rPr lang="it-IT" sz="1100" dirty="0" smtClean="0"/>
              <a:t> </a:t>
            </a:r>
            <a:r>
              <a:rPr lang="it-IT" sz="1100" dirty="0" err="1" smtClean="0"/>
              <a:t>Vines</a:t>
            </a:r>
            <a:r>
              <a:rPr lang="it-IT" sz="1100" dirty="0" smtClean="0"/>
              <a:t>, aggiungendo che "le informazioni che affermano il contrario sono sbagliate". Il superbug che sta facendo tremare il web e che e' stato chiamato '</a:t>
            </a:r>
            <a:r>
              <a:rPr lang="it-IT" sz="1100" dirty="0" err="1" smtClean="0"/>
              <a:t>Heartbleed</a:t>
            </a:r>
            <a:r>
              <a:rPr lang="it-IT" sz="1100" dirty="0" smtClean="0"/>
              <a:t>', cuore che sanguina, secondo varie fonti potrebbe causare la </a:t>
            </a:r>
            <a:r>
              <a:rPr lang="it-IT" sz="1100" dirty="0" err="1" smtClean="0"/>
              <a:t>piu'</a:t>
            </a:r>
            <a:r>
              <a:rPr lang="it-IT" sz="1100" dirty="0" smtClean="0"/>
              <a:t> clamorosa fuga di informazioni nella storia di internet. Riguarda il software '</a:t>
            </a:r>
            <a:r>
              <a:rPr lang="it-IT" sz="1100" dirty="0" err="1" smtClean="0"/>
              <a:t>OpenSSL</a:t>
            </a:r>
            <a:r>
              <a:rPr lang="it-IT" sz="1100" dirty="0" smtClean="0"/>
              <a:t>', il </a:t>
            </a:r>
            <a:r>
              <a:rPr lang="it-IT" sz="1100" dirty="0" err="1" smtClean="0"/>
              <a:t>piu'</a:t>
            </a:r>
            <a:r>
              <a:rPr lang="it-IT" sz="1100" dirty="0" smtClean="0"/>
              <a:t> diffuso al mondo per il </a:t>
            </a:r>
            <a:r>
              <a:rPr lang="it-IT" sz="1100" dirty="0" err="1" smtClean="0"/>
              <a:t>criptaggio</a:t>
            </a:r>
            <a:r>
              <a:rPr lang="it-IT" sz="1100" dirty="0" smtClean="0"/>
              <a:t>, usato da due terzi dei server, compresi quelli di banche, social media, siti di gestione della posta elettronica o per le vendite online. E anche la Casa Bianca e l'Ufficio del Direttore della National Intelligence, scrive il Post, hanno smentito che la </a:t>
            </a:r>
            <a:r>
              <a:rPr lang="it-IT" sz="1100" dirty="0" err="1" smtClean="0"/>
              <a:t>Nsa</a:t>
            </a:r>
            <a:r>
              <a:rPr lang="it-IT" sz="1100" dirty="0" smtClean="0"/>
              <a:t> o il governo fossero a conoscenza di </a:t>
            </a:r>
            <a:r>
              <a:rPr lang="it-IT" sz="1100" dirty="0" err="1" smtClean="0"/>
              <a:t>Heartbleed</a:t>
            </a:r>
            <a:r>
              <a:rPr lang="it-IT" sz="1100" dirty="0" smtClean="0"/>
              <a:t> prima dell' inizio di aprile.</a:t>
            </a:r>
            <a:endParaRPr lang="it-IT" sz="1100" dirty="0"/>
          </a:p>
        </p:txBody>
      </p:sp>
      <p:sp>
        <p:nvSpPr>
          <p:cNvPr id="6" name="Rettangolo 5"/>
          <p:cNvSpPr/>
          <p:nvPr/>
        </p:nvSpPr>
        <p:spPr>
          <a:xfrm>
            <a:off x="0" y="2071678"/>
            <a:ext cx="4143372" cy="1571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 smtClean="0"/>
              <a:t>"Se il governo federale, compresa la </a:t>
            </a:r>
            <a:r>
              <a:rPr lang="it-IT" sz="1200" dirty="0" err="1" smtClean="0"/>
              <a:t>comunita'</a:t>
            </a:r>
            <a:r>
              <a:rPr lang="it-IT" sz="1200" dirty="0" smtClean="0"/>
              <a:t> di intelligence, avessero scoperto questa </a:t>
            </a:r>
            <a:r>
              <a:rPr lang="it-IT" sz="1200" dirty="0" err="1" smtClean="0"/>
              <a:t>vulnerabilita'</a:t>
            </a:r>
            <a:r>
              <a:rPr lang="it-IT" sz="1200" dirty="0" smtClean="0"/>
              <a:t> prima della scorsa settimana, avrebbe informato la </a:t>
            </a:r>
            <a:r>
              <a:rPr lang="it-IT" sz="1200" dirty="0" err="1" smtClean="0"/>
              <a:t>comunita'</a:t>
            </a:r>
            <a:r>
              <a:rPr lang="it-IT" sz="1200" dirty="0" smtClean="0"/>
              <a:t> responsabile dell'</a:t>
            </a:r>
            <a:r>
              <a:rPr lang="it-IT" sz="1200" dirty="0" err="1" smtClean="0"/>
              <a:t>OpenSSL</a:t>
            </a:r>
            <a:r>
              <a:rPr lang="it-IT" sz="1200" dirty="0" smtClean="0"/>
              <a:t>", ha affermato la portavoce del Consiglio Nazionale per la sicurezza, </a:t>
            </a:r>
            <a:r>
              <a:rPr lang="it-IT" sz="1200" dirty="0" err="1" smtClean="0"/>
              <a:t>Caitlin</a:t>
            </a:r>
            <a:r>
              <a:rPr lang="it-IT" sz="1200" dirty="0" smtClean="0"/>
              <a:t> Hayden. La Casa Bianca, a sua volta, ha affermato che quando il governo scopre un bug del tipo di </a:t>
            </a:r>
            <a:r>
              <a:rPr lang="it-IT" sz="1200" dirty="0" err="1" smtClean="0"/>
              <a:t>Heartbleed</a:t>
            </a:r>
            <a:r>
              <a:rPr lang="it-IT" sz="1200" dirty="0" smtClean="0"/>
              <a:t>, "e' nell'interesse nazionale" metterne a conoscenza le persone interessate. </a:t>
            </a:r>
            <a:endParaRPr lang="it-IT" sz="1200" dirty="0"/>
          </a:p>
        </p:txBody>
      </p:sp>
      <p:sp>
        <p:nvSpPr>
          <p:cNvPr id="7" name="Rettangolo 6"/>
          <p:cNvSpPr/>
          <p:nvPr/>
        </p:nvSpPr>
        <p:spPr>
          <a:xfrm>
            <a:off x="4572000" y="4143380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1000" dirty="0" smtClean="0"/>
              <a:t>E il New York </a:t>
            </a:r>
            <a:r>
              <a:rPr lang="it-IT" sz="1000" dirty="0" err="1" smtClean="0"/>
              <a:t>Time</a:t>
            </a:r>
            <a:r>
              <a:rPr lang="it-IT" sz="1000" dirty="0" smtClean="0"/>
              <a:t> scrive, citando alti funzionari dell'amministrazione Usa, che quando la </a:t>
            </a:r>
            <a:r>
              <a:rPr lang="it-IT" sz="1000" dirty="0" err="1" smtClean="0"/>
              <a:t>Nsa</a:t>
            </a:r>
            <a:r>
              <a:rPr lang="it-IT" sz="1000" dirty="0" smtClean="0"/>
              <a:t> scopre falle nella sicurezza di Internet, deve nella gran parte dei casi renderle note, per far si che vengano prese adeguate misure. Lo ha stabilito nel gennaio scorso il presidente </a:t>
            </a:r>
            <a:r>
              <a:rPr lang="it-IT" sz="1000" dirty="0" err="1" smtClean="0"/>
              <a:t>Barack</a:t>
            </a:r>
            <a:r>
              <a:rPr lang="it-IT" sz="1000" dirty="0" smtClean="0"/>
              <a:t> </a:t>
            </a:r>
            <a:r>
              <a:rPr lang="it-IT" sz="1000" dirty="0" err="1" smtClean="0"/>
              <a:t>Obama</a:t>
            </a:r>
            <a:r>
              <a:rPr lang="it-IT" sz="1000" dirty="0" smtClean="0"/>
              <a:t>, che però ha al tempo stesso indicato alcune eccezioni: riguardano i casi che rientrano "in chiare necessità di sicurezza nazionale o applicazione della legge". Di fatto, un' ampia scappatoia che potrebbe consentire alla </a:t>
            </a:r>
            <a:r>
              <a:rPr lang="it-IT" sz="1000" dirty="0" err="1" smtClean="0"/>
              <a:t>Nsa</a:t>
            </a:r>
            <a:r>
              <a:rPr lang="it-IT" sz="1000" dirty="0" smtClean="0"/>
              <a:t> di continuare ad utilizzare tali falle per superare accessi criptati e realizzare armi informatiche. Si tratta di una decisione, scrive il </a:t>
            </a:r>
            <a:r>
              <a:rPr lang="it-IT" sz="1000" dirty="0" err="1" smtClean="0"/>
              <a:t>Nyt</a:t>
            </a:r>
            <a:r>
              <a:rPr lang="it-IT" sz="1000" dirty="0" smtClean="0"/>
              <a:t>, che non è mai stata resa nota, ma che è di fatto emersa quando la Casa Bianca ha negato di essere stata a conoscenza del superbug </a:t>
            </a:r>
            <a:r>
              <a:rPr lang="it-IT" sz="1000" dirty="0" err="1" smtClean="0"/>
              <a:t>Heartbleed</a:t>
            </a:r>
            <a:r>
              <a:rPr lang="it-IT" sz="1000" dirty="0" smtClean="0"/>
              <a:t> prima che venisse scoperto dal settore privato nei giorni scorsi. </a:t>
            </a:r>
            <a:r>
              <a:rPr lang="it-IT" sz="1000" dirty="0" err="1" smtClean="0"/>
              <a:t>Caitlin</a:t>
            </a:r>
            <a:r>
              <a:rPr lang="it-IT" sz="1000" dirty="0" smtClean="0"/>
              <a:t> Hayden, portavoce del Consiglio per la sicurezza nazionale, ha affermato che quando falle del genere vengono scoperte, ora c'è la "tendenza" nel governo a condividerle con </a:t>
            </a:r>
            <a:r>
              <a:rPr lang="it-IT" sz="1000" dirty="0" err="1" smtClean="0"/>
              <a:t>con</a:t>
            </a:r>
            <a:r>
              <a:rPr lang="it-IT" sz="1000" dirty="0" smtClean="0"/>
              <a:t> le aziende informatiche affinché si possa correre ai ripari</a:t>
            </a:r>
            <a:endParaRPr lang="it-IT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490</Words>
  <Application>Microsoft Office PowerPoint</Application>
  <PresentationFormat>Presentazione su schermo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4" baseType="lpstr">
      <vt:lpstr>Tema di Office</vt:lpstr>
      <vt:lpstr>Diapositiva 1</vt:lpstr>
      <vt:lpstr>Diapositiva 2</vt:lpstr>
      <vt:lpstr>Diapositiva 3</vt:lpstr>
    </vt:vector>
  </TitlesOfParts>
  <Company>Galdus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corso-91000</dc:creator>
  <cp:lastModifiedBy>Corso-91000</cp:lastModifiedBy>
  <cp:revision>3</cp:revision>
  <dcterms:created xsi:type="dcterms:W3CDTF">2014-04-14T07:00:39Z</dcterms:created>
  <dcterms:modified xsi:type="dcterms:W3CDTF">2014-04-16T08:45:03Z</dcterms:modified>
</cp:coreProperties>
</file>