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6858000" cy="9906000" type="A4"/>
  <p:notesSz cx="6858000"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0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p:cViewPr varScale="1">
        <p:scale>
          <a:sx n="61" d="100"/>
          <a:sy n="61" d="100"/>
        </p:scale>
        <p:origin x="-2256" y="-72"/>
      </p:cViewPr>
      <p:guideLst>
        <p:guide orient="horz" pos="3120"/>
        <p:guide pos="2160"/>
      </p:guideLst>
    </p:cSldViewPr>
  </p:slideViewPr>
  <p:outlineViewPr>
    <p:cViewPr>
      <p:scale>
        <a:sx n="33" d="100"/>
        <a:sy n="33" d="100"/>
      </p:scale>
      <p:origin x="0" y="0"/>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382" cy="496674"/>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lvl1pPr defTabSz="923925">
              <a:defRPr sz="1200"/>
            </a:lvl1pPr>
          </a:lstStyle>
          <a:p>
            <a:endParaRPr lang="en-US"/>
          </a:p>
        </p:txBody>
      </p:sp>
      <p:sp>
        <p:nvSpPr>
          <p:cNvPr id="3075" name="Rectangle 3"/>
          <p:cNvSpPr>
            <a:spLocks noGrp="1" noChangeArrowheads="1"/>
          </p:cNvSpPr>
          <p:nvPr>
            <p:ph type="dt" idx="1"/>
          </p:nvPr>
        </p:nvSpPr>
        <p:spPr bwMode="auto">
          <a:xfrm>
            <a:off x="3885051" y="0"/>
            <a:ext cx="2971382" cy="496674"/>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lvl1pPr algn="r" defTabSz="923925">
              <a:defRPr sz="1200"/>
            </a:lvl1pPr>
          </a:lstStyle>
          <a:p>
            <a:endParaRPr lang="en-US"/>
          </a:p>
        </p:txBody>
      </p:sp>
      <p:sp>
        <p:nvSpPr>
          <p:cNvPr id="3076" name="Rectangle 4"/>
          <p:cNvSpPr>
            <a:spLocks noGrp="1" noRot="1" noChangeAspect="1" noChangeArrowheads="1" noTextEdit="1"/>
          </p:cNvSpPr>
          <p:nvPr>
            <p:ph type="sldImg" idx="2"/>
          </p:nvPr>
        </p:nvSpPr>
        <p:spPr bwMode="auto">
          <a:xfrm>
            <a:off x="2141538" y="744538"/>
            <a:ext cx="2574925" cy="37226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6427" y="4715837"/>
            <a:ext cx="5485146" cy="4466645"/>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9428258"/>
            <a:ext cx="2971382" cy="496674"/>
          </a:xfrm>
          <a:prstGeom prst="rect">
            <a:avLst/>
          </a:prstGeom>
          <a:noFill/>
          <a:ln w="9525">
            <a:noFill/>
            <a:miter lim="800000"/>
            <a:headEnd/>
            <a:tailEnd/>
          </a:ln>
          <a:effectLst/>
        </p:spPr>
        <p:txBody>
          <a:bodyPr vert="horz" wrap="square" lIns="92455" tIns="46227" rIns="92455" bIns="46227" numCol="1" anchor="b" anchorCtr="0" compatLnSpc="1">
            <a:prstTxWarp prst="textNoShape">
              <a:avLst/>
            </a:prstTxWarp>
          </a:bodyPr>
          <a:lstStyle>
            <a:lvl1pPr defTabSz="923925">
              <a:defRPr sz="1200"/>
            </a:lvl1pPr>
          </a:lstStyle>
          <a:p>
            <a:endParaRPr lang="en-US"/>
          </a:p>
        </p:txBody>
      </p:sp>
      <p:sp>
        <p:nvSpPr>
          <p:cNvPr id="3079" name="Rectangle 7"/>
          <p:cNvSpPr>
            <a:spLocks noGrp="1" noChangeArrowheads="1"/>
          </p:cNvSpPr>
          <p:nvPr>
            <p:ph type="sldNum" sz="quarter" idx="5"/>
          </p:nvPr>
        </p:nvSpPr>
        <p:spPr bwMode="auto">
          <a:xfrm>
            <a:off x="3885051" y="9428258"/>
            <a:ext cx="2971382" cy="496674"/>
          </a:xfrm>
          <a:prstGeom prst="rect">
            <a:avLst/>
          </a:prstGeom>
          <a:noFill/>
          <a:ln w="9525">
            <a:noFill/>
            <a:miter lim="800000"/>
            <a:headEnd/>
            <a:tailEnd/>
          </a:ln>
          <a:effectLst/>
        </p:spPr>
        <p:txBody>
          <a:bodyPr vert="horz" wrap="square" lIns="92455" tIns="46227" rIns="92455" bIns="46227" numCol="1" anchor="b" anchorCtr="0" compatLnSpc="1">
            <a:prstTxWarp prst="textNoShape">
              <a:avLst/>
            </a:prstTxWarp>
          </a:bodyPr>
          <a:lstStyle>
            <a:lvl1pPr algn="r" defTabSz="923925">
              <a:defRPr sz="1200"/>
            </a:lvl1pPr>
          </a:lstStyle>
          <a:p>
            <a:fld id="{8AD8D92D-098D-4391-B39E-6FFBE770CB46}" type="slidenum">
              <a:rPr lang="en-US"/>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1FE356-96EA-417E-A57E-84F70893A272}"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61BCA-EA58-4B59-96EE-A63678BEA755}" type="slidenum">
              <a:rPr lang="en-US"/>
              <a:pPr/>
              <a:t>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514350" y="3076575"/>
            <a:ext cx="5829300" cy="212407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a:lvl1pPr>
          </a:lstStyle>
          <a:p>
            <a:endParaRPr lang="en-US"/>
          </a:p>
        </p:txBody>
      </p:sp>
      <p:sp>
        <p:nvSpPr>
          <p:cNvPr id="5" name="Segnaposto piè di pagina 4"/>
          <p:cNvSpPr>
            <a:spLocks noGrp="1"/>
          </p:cNvSpPr>
          <p:nvPr>
            <p:ph type="ftr" sz="quarter" idx="11"/>
          </p:nvPr>
        </p:nvSpPr>
        <p:spPr/>
        <p:txBody>
          <a:bodyPr/>
          <a:lstStyle>
            <a:lvl1pPr>
              <a:defRPr/>
            </a:lvl1pPr>
          </a:lstStyle>
          <a:p>
            <a:endParaRPr lang="en-US"/>
          </a:p>
        </p:txBody>
      </p:sp>
      <p:sp>
        <p:nvSpPr>
          <p:cNvPr id="6" name="Segnaposto numero diapositiva 5"/>
          <p:cNvSpPr>
            <a:spLocks noGrp="1"/>
          </p:cNvSpPr>
          <p:nvPr>
            <p:ph type="sldNum" sz="quarter" idx="12"/>
          </p:nvPr>
        </p:nvSpPr>
        <p:spPr/>
        <p:txBody>
          <a:bodyPr/>
          <a:lstStyle>
            <a:lvl1pPr>
              <a:defRPr/>
            </a:lvl1pPr>
          </a:lstStyle>
          <a:p>
            <a:fld id="{C13857E1-22A7-450F-B1AD-4184A642F71F}" type="slidenum">
              <a:rPr lang="en-US"/>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endParaRPr lang="en-US"/>
          </a:p>
        </p:txBody>
      </p:sp>
      <p:sp>
        <p:nvSpPr>
          <p:cNvPr id="5" name="Segnaposto piè di pagina 4"/>
          <p:cNvSpPr>
            <a:spLocks noGrp="1"/>
          </p:cNvSpPr>
          <p:nvPr>
            <p:ph type="ftr" sz="quarter" idx="11"/>
          </p:nvPr>
        </p:nvSpPr>
        <p:spPr/>
        <p:txBody>
          <a:bodyPr/>
          <a:lstStyle>
            <a:lvl1pPr>
              <a:defRPr/>
            </a:lvl1pPr>
          </a:lstStyle>
          <a:p>
            <a:endParaRPr lang="en-US"/>
          </a:p>
        </p:txBody>
      </p:sp>
      <p:sp>
        <p:nvSpPr>
          <p:cNvPr id="6" name="Segnaposto numero diapositiva 5"/>
          <p:cNvSpPr>
            <a:spLocks noGrp="1"/>
          </p:cNvSpPr>
          <p:nvPr>
            <p:ph type="sldNum" sz="quarter" idx="12"/>
          </p:nvPr>
        </p:nvSpPr>
        <p:spPr/>
        <p:txBody>
          <a:bodyPr/>
          <a:lstStyle>
            <a:lvl1pPr>
              <a:defRPr/>
            </a:lvl1pPr>
          </a:lstStyle>
          <a:p>
            <a:fld id="{5A847694-D9C8-41FE-88E2-E992BEC57075}" type="slidenum">
              <a:rPr lang="en-US"/>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4972050" y="396875"/>
            <a:ext cx="1543050" cy="845185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342900" y="396875"/>
            <a:ext cx="4476750" cy="845185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endParaRPr lang="en-US"/>
          </a:p>
        </p:txBody>
      </p:sp>
      <p:sp>
        <p:nvSpPr>
          <p:cNvPr id="5" name="Segnaposto piè di pagina 4"/>
          <p:cNvSpPr>
            <a:spLocks noGrp="1"/>
          </p:cNvSpPr>
          <p:nvPr>
            <p:ph type="ftr" sz="quarter" idx="11"/>
          </p:nvPr>
        </p:nvSpPr>
        <p:spPr/>
        <p:txBody>
          <a:bodyPr/>
          <a:lstStyle>
            <a:lvl1pPr>
              <a:defRPr/>
            </a:lvl1pPr>
          </a:lstStyle>
          <a:p>
            <a:endParaRPr lang="en-US"/>
          </a:p>
        </p:txBody>
      </p:sp>
      <p:sp>
        <p:nvSpPr>
          <p:cNvPr id="6" name="Segnaposto numero diapositiva 5"/>
          <p:cNvSpPr>
            <a:spLocks noGrp="1"/>
          </p:cNvSpPr>
          <p:nvPr>
            <p:ph type="sldNum" sz="quarter" idx="12"/>
          </p:nvPr>
        </p:nvSpPr>
        <p:spPr/>
        <p:txBody>
          <a:bodyPr/>
          <a:lstStyle>
            <a:lvl1pPr>
              <a:defRPr/>
            </a:lvl1pPr>
          </a:lstStyle>
          <a:p>
            <a:fld id="{A6083781-EF5B-49C1-A854-9D9D1083FA18}" type="slidenum">
              <a:rPr lang="en-US"/>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endParaRPr lang="en-US"/>
          </a:p>
        </p:txBody>
      </p:sp>
      <p:sp>
        <p:nvSpPr>
          <p:cNvPr id="5" name="Segnaposto piè di pagina 4"/>
          <p:cNvSpPr>
            <a:spLocks noGrp="1"/>
          </p:cNvSpPr>
          <p:nvPr>
            <p:ph type="ftr" sz="quarter" idx="11"/>
          </p:nvPr>
        </p:nvSpPr>
        <p:spPr/>
        <p:txBody>
          <a:bodyPr/>
          <a:lstStyle>
            <a:lvl1pPr>
              <a:defRPr/>
            </a:lvl1pPr>
          </a:lstStyle>
          <a:p>
            <a:endParaRPr lang="en-US"/>
          </a:p>
        </p:txBody>
      </p:sp>
      <p:sp>
        <p:nvSpPr>
          <p:cNvPr id="6" name="Segnaposto numero diapositiva 5"/>
          <p:cNvSpPr>
            <a:spLocks noGrp="1"/>
          </p:cNvSpPr>
          <p:nvPr>
            <p:ph type="sldNum" sz="quarter" idx="12"/>
          </p:nvPr>
        </p:nvSpPr>
        <p:spPr/>
        <p:txBody>
          <a:bodyPr/>
          <a:lstStyle>
            <a:lvl1pPr>
              <a:defRPr/>
            </a:lvl1pPr>
          </a:lstStyle>
          <a:p>
            <a:fld id="{C622DE19-D20C-4535-A0B5-D107D4E02DDC}" type="slidenum">
              <a:rPr lang="en-US"/>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541338" y="6365875"/>
            <a:ext cx="5829300" cy="1966913"/>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endParaRPr lang="en-US"/>
          </a:p>
        </p:txBody>
      </p:sp>
      <p:sp>
        <p:nvSpPr>
          <p:cNvPr id="5" name="Segnaposto piè di pagina 4"/>
          <p:cNvSpPr>
            <a:spLocks noGrp="1"/>
          </p:cNvSpPr>
          <p:nvPr>
            <p:ph type="ftr" sz="quarter" idx="11"/>
          </p:nvPr>
        </p:nvSpPr>
        <p:spPr/>
        <p:txBody>
          <a:bodyPr/>
          <a:lstStyle>
            <a:lvl1pPr>
              <a:defRPr/>
            </a:lvl1pPr>
          </a:lstStyle>
          <a:p>
            <a:endParaRPr lang="en-US"/>
          </a:p>
        </p:txBody>
      </p:sp>
      <p:sp>
        <p:nvSpPr>
          <p:cNvPr id="6" name="Segnaposto numero diapositiva 5"/>
          <p:cNvSpPr>
            <a:spLocks noGrp="1"/>
          </p:cNvSpPr>
          <p:nvPr>
            <p:ph type="sldNum" sz="quarter" idx="12"/>
          </p:nvPr>
        </p:nvSpPr>
        <p:spPr/>
        <p:txBody>
          <a:bodyPr/>
          <a:lstStyle>
            <a:lvl1pPr>
              <a:defRPr/>
            </a:lvl1pPr>
          </a:lstStyle>
          <a:p>
            <a:fld id="{AD45857F-B427-48AC-8B29-8B65B989A341}" type="slidenum">
              <a:rPr lang="en-US"/>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3429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35052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lvl1pPr>
              <a:defRPr/>
            </a:lvl1pPr>
          </a:lstStyle>
          <a:p>
            <a:endParaRPr lang="en-US"/>
          </a:p>
        </p:txBody>
      </p:sp>
      <p:sp>
        <p:nvSpPr>
          <p:cNvPr id="6" name="Segnaposto piè di pagina 5"/>
          <p:cNvSpPr>
            <a:spLocks noGrp="1"/>
          </p:cNvSpPr>
          <p:nvPr>
            <p:ph type="ftr" sz="quarter" idx="11"/>
          </p:nvPr>
        </p:nvSpPr>
        <p:spPr/>
        <p:txBody>
          <a:bodyPr/>
          <a:lstStyle>
            <a:lvl1pPr>
              <a:defRPr/>
            </a:lvl1pPr>
          </a:lstStyle>
          <a:p>
            <a:endParaRPr lang="en-US"/>
          </a:p>
        </p:txBody>
      </p:sp>
      <p:sp>
        <p:nvSpPr>
          <p:cNvPr id="7" name="Segnaposto numero diapositiva 6"/>
          <p:cNvSpPr>
            <a:spLocks noGrp="1"/>
          </p:cNvSpPr>
          <p:nvPr>
            <p:ph type="sldNum" sz="quarter" idx="12"/>
          </p:nvPr>
        </p:nvSpPr>
        <p:spPr/>
        <p:txBody>
          <a:bodyPr/>
          <a:lstStyle>
            <a:lvl1pPr>
              <a:defRPr/>
            </a:lvl1pPr>
          </a:lstStyle>
          <a:p>
            <a:fld id="{E476CF72-DB9D-49F9-B442-C17091D7762A}" type="slidenum">
              <a:rPr lang="en-US"/>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lvl1pPr>
              <a:defRPr/>
            </a:lvl1pPr>
          </a:lstStyle>
          <a:p>
            <a:endParaRPr lang="en-US"/>
          </a:p>
        </p:txBody>
      </p:sp>
      <p:sp>
        <p:nvSpPr>
          <p:cNvPr id="8" name="Segnaposto piè di pagina 7"/>
          <p:cNvSpPr>
            <a:spLocks noGrp="1"/>
          </p:cNvSpPr>
          <p:nvPr>
            <p:ph type="ftr" sz="quarter" idx="11"/>
          </p:nvPr>
        </p:nvSpPr>
        <p:spPr/>
        <p:txBody>
          <a:bodyPr/>
          <a:lstStyle>
            <a:lvl1pPr>
              <a:defRPr/>
            </a:lvl1pPr>
          </a:lstStyle>
          <a:p>
            <a:endParaRPr lang="en-US"/>
          </a:p>
        </p:txBody>
      </p:sp>
      <p:sp>
        <p:nvSpPr>
          <p:cNvPr id="9" name="Segnaposto numero diapositiva 8"/>
          <p:cNvSpPr>
            <a:spLocks noGrp="1"/>
          </p:cNvSpPr>
          <p:nvPr>
            <p:ph type="sldNum" sz="quarter" idx="12"/>
          </p:nvPr>
        </p:nvSpPr>
        <p:spPr/>
        <p:txBody>
          <a:bodyPr/>
          <a:lstStyle>
            <a:lvl1pPr>
              <a:defRPr/>
            </a:lvl1pPr>
          </a:lstStyle>
          <a:p>
            <a:fld id="{C2EAE003-E6A0-4D34-8869-E9E56662B578}" type="slidenum">
              <a:rPr lang="en-US"/>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lvl1pPr>
              <a:defRPr/>
            </a:lvl1pPr>
          </a:lstStyle>
          <a:p>
            <a:endParaRPr lang="en-US"/>
          </a:p>
        </p:txBody>
      </p:sp>
      <p:sp>
        <p:nvSpPr>
          <p:cNvPr id="4" name="Segnaposto piè di pagina 3"/>
          <p:cNvSpPr>
            <a:spLocks noGrp="1"/>
          </p:cNvSpPr>
          <p:nvPr>
            <p:ph type="ftr" sz="quarter" idx="11"/>
          </p:nvPr>
        </p:nvSpPr>
        <p:spPr/>
        <p:txBody>
          <a:bodyPr/>
          <a:lstStyle>
            <a:lvl1pPr>
              <a:defRPr/>
            </a:lvl1pPr>
          </a:lstStyle>
          <a:p>
            <a:endParaRPr lang="en-US"/>
          </a:p>
        </p:txBody>
      </p:sp>
      <p:sp>
        <p:nvSpPr>
          <p:cNvPr id="5" name="Segnaposto numero diapositiva 4"/>
          <p:cNvSpPr>
            <a:spLocks noGrp="1"/>
          </p:cNvSpPr>
          <p:nvPr>
            <p:ph type="sldNum" sz="quarter" idx="12"/>
          </p:nvPr>
        </p:nvSpPr>
        <p:spPr/>
        <p:txBody>
          <a:bodyPr/>
          <a:lstStyle>
            <a:lvl1pPr>
              <a:defRPr/>
            </a:lvl1pPr>
          </a:lstStyle>
          <a:p>
            <a:fld id="{AB6D6A82-F3E5-4DA3-A5B3-D064CB5454D0}" type="slidenum">
              <a:rPr lang="en-US"/>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a:lvl1pPr>
          </a:lstStyle>
          <a:p>
            <a:endParaRPr lang="en-US"/>
          </a:p>
        </p:txBody>
      </p:sp>
      <p:sp>
        <p:nvSpPr>
          <p:cNvPr id="3" name="Segnaposto piè di pagina 2"/>
          <p:cNvSpPr>
            <a:spLocks noGrp="1"/>
          </p:cNvSpPr>
          <p:nvPr>
            <p:ph type="ftr" sz="quarter" idx="11"/>
          </p:nvPr>
        </p:nvSpPr>
        <p:spPr/>
        <p:txBody>
          <a:bodyPr/>
          <a:lstStyle>
            <a:lvl1pPr>
              <a:defRPr/>
            </a:lvl1pPr>
          </a:lstStyle>
          <a:p>
            <a:endParaRPr lang="en-US"/>
          </a:p>
        </p:txBody>
      </p:sp>
      <p:sp>
        <p:nvSpPr>
          <p:cNvPr id="4" name="Segnaposto numero diapositiva 3"/>
          <p:cNvSpPr>
            <a:spLocks noGrp="1"/>
          </p:cNvSpPr>
          <p:nvPr>
            <p:ph type="sldNum" sz="quarter" idx="12"/>
          </p:nvPr>
        </p:nvSpPr>
        <p:spPr/>
        <p:txBody>
          <a:bodyPr/>
          <a:lstStyle>
            <a:lvl1pPr>
              <a:defRPr/>
            </a:lvl1pPr>
          </a:lstStyle>
          <a:p>
            <a:fld id="{56B8F3B5-0108-45D6-99DB-F5DD407CCB62}" type="slidenum">
              <a:rPr lang="en-US"/>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342900" y="393700"/>
            <a:ext cx="2255838" cy="1679575"/>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en-US"/>
          </a:p>
        </p:txBody>
      </p:sp>
      <p:sp>
        <p:nvSpPr>
          <p:cNvPr id="6" name="Segnaposto piè di pagina 5"/>
          <p:cNvSpPr>
            <a:spLocks noGrp="1"/>
          </p:cNvSpPr>
          <p:nvPr>
            <p:ph type="ftr" sz="quarter" idx="11"/>
          </p:nvPr>
        </p:nvSpPr>
        <p:spPr/>
        <p:txBody>
          <a:bodyPr/>
          <a:lstStyle>
            <a:lvl1pPr>
              <a:defRPr/>
            </a:lvl1pPr>
          </a:lstStyle>
          <a:p>
            <a:endParaRPr lang="en-US"/>
          </a:p>
        </p:txBody>
      </p:sp>
      <p:sp>
        <p:nvSpPr>
          <p:cNvPr id="7" name="Segnaposto numero diapositiva 6"/>
          <p:cNvSpPr>
            <a:spLocks noGrp="1"/>
          </p:cNvSpPr>
          <p:nvPr>
            <p:ph type="sldNum" sz="quarter" idx="12"/>
          </p:nvPr>
        </p:nvSpPr>
        <p:spPr/>
        <p:txBody>
          <a:bodyPr/>
          <a:lstStyle>
            <a:lvl1pPr>
              <a:defRPr/>
            </a:lvl1pPr>
          </a:lstStyle>
          <a:p>
            <a:fld id="{D1ACDE3E-9861-4377-B3CA-F575457371E1}" type="slidenum">
              <a:rPr lang="en-US"/>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344613" y="6934200"/>
            <a:ext cx="4114800" cy="819150"/>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en-US"/>
          </a:p>
        </p:txBody>
      </p:sp>
      <p:sp>
        <p:nvSpPr>
          <p:cNvPr id="6" name="Segnaposto piè di pagina 5"/>
          <p:cNvSpPr>
            <a:spLocks noGrp="1"/>
          </p:cNvSpPr>
          <p:nvPr>
            <p:ph type="ftr" sz="quarter" idx="11"/>
          </p:nvPr>
        </p:nvSpPr>
        <p:spPr/>
        <p:txBody>
          <a:bodyPr/>
          <a:lstStyle>
            <a:lvl1pPr>
              <a:defRPr/>
            </a:lvl1pPr>
          </a:lstStyle>
          <a:p>
            <a:endParaRPr lang="en-US"/>
          </a:p>
        </p:txBody>
      </p:sp>
      <p:sp>
        <p:nvSpPr>
          <p:cNvPr id="7" name="Segnaposto numero diapositiva 6"/>
          <p:cNvSpPr>
            <a:spLocks noGrp="1"/>
          </p:cNvSpPr>
          <p:nvPr>
            <p:ph type="sldNum" sz="quarter" idx="12"/>
          </p:nvPr>
        </p:nvSpPr>
        <p:spPr/>
        <p:txBody>
          <a:bodyPr/>
          <a:lstStyle>
            <a:lvl1pPr>
              <a:defRPr/>
            </a:lvl1pPr>
          </a:lstStyle>
          <a:p>
            <a:fld id="{D597DBE2-8D9D-4EFE-9FD1-ACAB5367D2A7}" type="slidenum">
              <a:rPr lang="en-US"/>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96875"/>
            <a:ext cx="6172200" cy="165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2900" y="2311400"/>
            <a:ext cx="6172200" cy="6537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2343150" y="9020175"/>
            <a:ext cx="21717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4914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CC012A1-30C1-4AFD-886C-6DA163E05BC9}" type="slidenum">
              <a:rPr lang="en-US"/>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aldus.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p:cNvSpPr txBox="1">
            <a:spLocks noChangeArrowheads="1"/>
          </p:cNvSpPr>
          <p:nvPr/>
        </p:nvSpPr>
        <p:spPr bwMode="auto">
          <a:xfrm rot="10800000">
            <a:off x="2478406" y="754020"/>
            <a:ext cx="1871025" cy="600164"/>
          </a:xfrm>
          <a:prstGeom prst="rect">
            <a:avLst/>
          </a:prstGeom>
          <a:noFill/>
          <a:ln w="9525">
            <a:noFill/>
            <a:miter lim="800000"/>
            <a:headEnd/>
            <a:tailEnd/>
          </a:ln>
          <a:effectLst/>
        </p:spPr>
        <p:txBody>
          <a:bodyPr wrap="none">
            <a:spAutoFit/>
          </a:bodyPr>
          <a:lstStyle/>
          <a:p>
            <a:pPr algn="ctr"/>
            <a:r>
              <a:rPr lang="en-GB" sz="1200" b="1" dirty="0" err="1" smtClean="0"/>
              <a:t>Buon</a:t>
            </a:r>
            <a:r>
              <a:rPr lang="en-GB" sz="1200" b="1" dirty="0" smtClean="0"/>
              <a:t> </a:t>
            </a:r>
            <a:r>
              <a:rPr lang="en-GB" sz="1200" b="1" dirty="0" err="1" smtClean="0"/>
              <a:t>Natale</a:t>
            </a:r>
            <a:r>
              <a:rPr lang="en-GB" sz="1200" b="1" dirty="0" smtClean="0"/>
              <a:t> </a:t>
            </a:r>
            <a:r>
              <a:rPr lang="en-GB" sz="1200" b="1" dirty="0" err="1" smtClean="0"/>
              <a:t>da</a:t>
            </a:r>
            <a:r>
              <a:rPr lang="en-GB" sz="1200" b="1" dirty="0" smtClean="0"/>
              <a:t> </a:t>
            </a:r>
            <a:r>
              <a:rPr lang="en-GB" sz="1200" b="1" dirty="0" err="1" smtClean="0"/>
              <a:t>Galdus</a:t>
            </a:r>
            <a:endParaRPr lang="en-GB" sz="1200" b="1" dirty="0" smtClean="0"/>
          </a:p>
          <a:p>
            <a:pPr algn="ctr"/>
            <a:r>
              <a:rPr lang="en-GB" sz="1200" b="1" dirty="0" smtClean="0">
                <a:hlinkClick r:id="rId3"/>
              </a:rPr>
              <a:t>www.galdus.it</a:t>
            </a:r>
            <a:endParaRPr lang="en-GB" sz="1200" b="1" dirty="0" smtClean="0"/>
          </a:p>
          <a:p>
            <a:pPr algn="ctr"/>
            <a:endParaRPr lang="en-US" sz="900" dirty="0"/>
          </a:p>
        </p:txBody>
      </p:sp>
      <p:pic>
        <p:nvPicPr>
          <p:cNvPr id="2061" name="Picture 13" descr="holygrey"/>
          <p:cNvPicPr>
            <a:picLocks noChangeAspect="1" noChangeArrowheads="1"/>
          </p:cNvPicPr>
          <p:nvPr/>
        </p:nvPicPr>
        <p:blipFill>
          <a:blip r:embed="rId4"/>
          <a:srcRect/>
          <a:stretch>
            <a:fillRect/>
          </a:stretch>
        </p:blipFill>
        <p:spPr bwMode="auto">
          <a:xfrm flipV="1">
            <a:off x="2990850" y="1350963"/>
            <a:ext cx="874713" cy="635000"/>
          </a:xfrm>
          <a:prstGeom prst="rect">
            <a:avLst/>
          </a:prstGeom>
          <a:noFill/>
        </p:spPr>
      </p:pic>
      <p:pic>
        <p:nvPicPr>
          <p:cNvPr id="2084" name="Picture 36" descr="wreath"/>
          <p:cNvPicPr>
            <a:picLocks noChangeAspect="1" noChangeArrowheads="1"/>
          </p:cNvPicPr>
          <p:nvPr/>
        </p:nvPicPr>
        <p:blipFill>
          <a:blip r:embed="rId5"/>
          <a:srcRect t="3703"/>
          <a:stretch>
            <a:fillRect/>
          </a:stretch>
        </p:blipFill>
        <p:spPr bwMode="auto">
          <a:xfrm>
            <a:off x="173826" y="4965768"/>
            <a:ext cx="6605218" cy="4770435"/>
          </a:xfrm>
          <a:prstGeom prst="round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Rettangolo 7"/>
          <p:cNvSpPr/>
          <p:nvPr/>
        </p:nvSpPr>
        <p:spPr>
          <a:xfrm rot="10800000">
            <a:off x="1073227" y="2725707"/>
            <a:ext cx="4365298" cy="923330"/>
          </a:xfrm>
          <a:prstGeom prst="rect">
            <a:avLst/>
          </a:prstGeom>
          <a:noFill/>
        </p:spPr>
        <p:txBody>
          <a:bodyPr wrap="none" lIns="91440" tIns="45720" rIns="91440" bIns="45720">
            <a:spAutoFit/>
          </a:bodyPr>
          <a:lstStyle/>
          <a:p>
            <a:pPr algn="ctr"/>
            <a:r>
              <a:rPr lang="it-IT"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Buon Natale</a:t>
            </a:r>
            <a:endParaRPr lang="it-IT"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arrotondato 3"/>
          <p:cNvSpPr/>
          <p:nvPr/>
        </p:nvSpPr>
        <p:spPr>
          <a:xfrm rot="10267238">
            <a:off x="1265703" y="825307"/>
            <a:ext cx="5403924" cy="2860358"/>
          </a:xfrm>
          <a:prstGeom prst="roundRect">
            <a:avLst/>
          </a:prstGeom>
          <a:ln>
            <a:noFill/>
          </a:ln>
          <a:effectLst>
            <a:outerShdw blurRad="127000" dist="38100" dir="2700000" algn="ctr">
              <a:srgbClr val="000000">
                <a:alpha val="45000"/>
              </a:srgbClr>
            </a:outerShdw>
            <a:reflection blurRad="6350" stA="50000" endA="300" endPos="90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it-IT" sz="5400" b="1" cap="none" spc="0" dirty="0" smtClean="0">
                <a:ln w="18000">
                  <a:solidFill>
                    <a:schemeClr val="accent2">
                      <a:satMod val="140000"/>
                    </a:schemeClr>
                  </a:solidFill>
                  <a:prstDash val="solid"/>
                  <a:miter lim="800000"/>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glow rad="101600">
                    <a:schemeClr val="accent1">
                      <a:satMod val="175000"/>
                      <a:alpha val="40000"/>
                    </a:schemeClr>
                  </a:glow>
                  <a:outerShdw blurRad="25500" dist="23000" dir="7020000" algn="tl">
                    <a:srgbClr val="000000">
                      <a:alpha val="50000"/>
                    </a:srgbClr>
                  </a:outerShdw>
                </a:effectLst>
              </a:rPr>
              <a:t>Buon Natale </a:t>
            </a:r>
          </a:p>
          <a:p>
            <a:pPr algn="ctr"/>
            <a:r>
              <a:rPr lang="it-IT" sz="5400" b="1" cap="none" spc="0" dirty="0" smtClean="0">
                <a:ln w="18000">
                  <a:solidFill>
                    <a:schemeClr val="accent2">
                      <a:satMod val="140000"/>
                    </a:schemeClr>
                  </a:solidFill>
                  <a:prstDash val="solid"/>
                  <a:miter lim="800000"/>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glow rad="101600">
                    <a:schemeClr val="accent1">
                      <a:satMod val="175000"/>
                      <a:alpha val="40000"/>
                    </a:schemeClr>
                  </a:glow>
                  <a:outerShdw blurRad="25500" dist="23000" dir="7020000" algn="tl">
                    <a:srgbClr val="000000">
                      <a:alpha val="50000"/>
                    </a:srgbClr>
                  </a:outerShdw>
                </a:effectLst>
              </a:rPr>
              <a:t>e </a:t>
            </a:r>
          </a:p>
          <a:p>
            <a:pPr algn="ctr"/>
            <a:r>
              <a:rPr lang="it-IT" sz="5400" b="1" cap="none" spc="0" dirty="0" smtClean="0">
                <a:ln w="18000">
                  <a:solidFill>
                    <a:schemeClr val="accent2">
                      <a:satMod val="140000"/>
                    </a:schemeClr>
                  </a:solidFill>
                  <a:prstDash val="solid"/>
                  <a:miter lim="800000"/>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glow rad="101600">
                    <a:schemeClr val="accent1">
                      <a:satMod val="175000"/>
                      <a:alpha val="40000"/>
                    </a:schemeClr>
                  </a:glow>
                  <a:outerShdw blurRad="25500" dist="23000" dir="7020000" algn="tl">
                    <a:srgbClr val="000000">
                      <a:alpha val="50000"/>
                    </a:srgbClr>
                  </a:outerShdw>
                </a:effectLst>
              </a:rPr>
              <a:t>sereno 2013 </a:t>
            </a:r>
            <a:endParaRPr lang="it-IT" sz="5400" b="1" cap="none" spc="0" dirty="0">
              <a:ln w="18000">
                <a:solidFill>
                  <a:schemeClr val="accent2">
                    <a:satMod val="140000"/>
                  </a:schemeClr>
                </a:solidFill>
                <a:prstDash val="solid"/>
                <a:miter lim="800000"/>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glow rad="101600">
                  <a:schemeClr val="accent1">
                    <a:satMod val="175000"/>
                    <a:alpha val="40000"/>
                  </a:schemeClr>
                </a:glow>
                <a:outerShdw blurRad="25500" dist="23000" dir="7020000" algn="tl">
                  <a:srgbClr val="000000">
                    <a:alpha val="5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04813" y="1831975"/>
            <a:ext cx="6156325" cy="7697788"/>
          </a:xfrm>
          <a:prstGeom prst="rect">
            <a:avLst/>
          </a:prstGeom>
          <a:noFill/>
          <a:ln w="9525">
            <a:noFill/>
            <a:miter lim="800000"/>
            <a:headEnd/>
            <a:tailEnd/>
          </a:ln>
          <a:effectLst/>
        </p:spPr>
        <p:txBody>
          <a:bodyPr wrap="none" anchor="ctr"/>
          <a:lstStyle/>
          <a:p>
            <a:endParaRPr lang="it-IT"/>
          </a:p>
        </p:txBody>
      </p:sp>
      <p:sp>
        <p:nvSpPr>
          <p:cNvPr id="5123" name="Rectangle 3"/>
          <p:cNvSpPr>
            <a:spLocks noGrp="1" noChangeArrowheads="1"/>
          </p:cNvSpPr>
          <p:nvPr>
            <p:ph type="title"/>
          </p:nvPr>
        </p:nvSpPr>
        <p:spPr/>
        <p:txBody>
          <a:bodyPr/>
          <a:lstStyle/>
          <a:p>
            <a:r>
              <a:rPr lang="en-GB"/>
              <a:t>Use of templates</a:t>
            </a:r>
            <a:endParaRPr lang="en-US"/>
          </a:p>
        </p:txBody>
      </p:sp>
      <p:sp>
        <p:nvSpPr>
          <p:cNvPr id="5124" name="Text Box 4"/>
          <p:cNvSpPr txBox="1">
            <a:spLocks noChangeArrowheads="1"/>
          </p:cNvSpPr>
          <p:nvPr/>
        </p:nvSpPr>
        <p:spPr bwMode="auto">
          <a:xfrm>
            <a:off x="863600" y="2114550"/>
            <a:ext cx="5211763" cy="1012825"/>
          </a:xfrm>
          <a:prstGeom prst="rect">
            <a:avLst/>
          </a:prstGeom>
          <a:noFill/>
          <a:ln w="9525">
            <a:noFill/>
            <a:miter lim="800000"/>
            <a:headEnd/>
            <a:tailEnd/>
          </a:ln>
          <a:effectLst/>
        </p:spPr>
        <p:txBody>
          <a:bodyPr>
            <a:spAutoFit/>
          </a:bodyPr>
          <a:lstStyle/>
          <a:p>
            <a:pPr>
              <a:spcBef>
                <a:spcPct val="50000"/>
              </a:spcBef>
            </a:pPr>
            <a:r>
              <a:rPr lang="en-GB" sz="2000" b="1">
                <a:cs typeface="Arial" charset="0"/>
              </a:rPr>
              <a:t>You are free to use these templates for your personal and business presentations.</a:t>
            </a:r>
          </a:p>
        </p:txBody>
      </p:sp>
      <p:sp>
        <p:nvSpPr>
          <p:cNvPr id="5125" name="Text Box 5"/>
          <p:cNvSpPr txBox="1">
            <a:spLocks noChangeArrowheads="1"/>
          </p:cNvSpPr>
          <p:nvPr/>
        </p:nvSpPr>
        <p:spPr bwMode="auto">
          <a:xfrm>
            <a:off x="863600" y="4535488"/>
            <a:ext cx="2557463" cy="3251200"/>
          </a:xfrm>
          <a:prstGeom prst="rect">
            <a:avLst/>
          </a:prstGeom>
          <a:noFill/>
          <a:ln w="9525">
            <a:noFill/>
            <a:miter lim="800000"/>
            <a:headEnd/>
            <a:tailEnd/>
          </a:ln>
          <a:effectLst/>
        </p:spPr>
        <p:txBody>
          <a:bodyPr>
            <a:spAutoFit/>
          </a:bodyPr>
          <a:lstStyle/>
          <a:p>
            <a:pPr marL="265113" indent="-265113"/>
            <a:r>
              <a:rPr lang="en-GB" sz="1600" b="1" u="sng">
                <a:cs typeface="Arial" charset="0"/>
              </a:rPr>
              <a:t>Do</a:t>
            </a:r>
          </a:p>
          <a:p>
            <a:pPr marL="265113" indent="-265113">
              <a:buFont typeface="Wingdings" pitchFamily="2" charset="2"/>
              <a:buChar char="ü"/>
            </a:pPr>
            <a:r>
              <a:rPr lang="en-GB" sz="1400">
                <a:cs typeface="Arial" charset="0"/>
              </a:rPr>
              <a:t>Use these templates for your presentations</a:t>
            </a:r>
          </a:p>
          <a:p>
            <a:pPr marL="265113" indent="-265113">
              <a:buFont typeface="Wingdings" pitchFamily="2" charset="2"/>
              <a:buChar char="ü"/>
            </a:pPr>
            <a:r>
              <a:rPr lang="en-GB" sz="1400">
                <a:cs typeface="Arial" charset="0"/>
              </a:rPr>
              <a:t>Display your presentation on a web site provided that it is not for the purpose of downloading the template.</a:t>
            </a:r>
          </a:p>
          <a:p>
            <a:pPr marL="265113" indent="-265113">
              <a:buFont typeface="Wingdings" pitchFamily="2" charset="2"/>
              <a:buChar char="ü"/>
            </a:pPr>
            <a:r>
              <a:rPr lang="en-US" sz="1400">
                <a:cs typeface="Arial" charset="0"/>
              </a:rPr>
              <a:t>If you like these templates, we would always appreciate a link back to our website.  Many thanks.</a:t>
            </a:r>
          </a:p>
          <a:p>
            <a:pPr marL="265113" indent="-265113">
              <a:buFont typeface="Wingdings" pitchFamily="2" charset="2"/>
              <a:buChar char="ü"/>
            </a:pPr>
            <a:endParaRPr lang="en-US" sz="1400">
              <a:cs typeface="Arial" charset="0"/>
            </a:endParaRPr>
          </a:p>
        </p:txBody>
      </p:sp>
      <p:sp>
        <p:nvSpPr>
          <p:cNvPr id="5126" name="Text Box 6"/>
          <p:cNvSpPr txBox="1">
            <a:spLocks noChangeArrowheads="1"/>
          </p:cNvSpPr>
          <p:nvPr/>
        </p:nvSpPr>
        <p:spPr bwMode="auto">
          <a:xfrm>
            <a:off x="3371850" y="4535488"/>
            <a:ext cx="2730500" cy="2944812"/>
          </a:xfrm>
          <a:prstGeom prst="rect">
            <a:avLst/>
          </a:prstGeom>
          <a:noFill/>
          <a:ln w="9525">
            <a:noFill/>
            <a:miter lim="800000"/>
            <a:headEnd/>
            <a:tailEnd/>
          </a:ln>
          <a:effectLst/>
        </p:spPr>
        <p:txBody>
          <a:bodyPr>
            <a:spAutoFit/>
          </a:bodyPr>
          <a:lstStyle/>
          <a:p>
            <a:pPr marL="265113" indent="-265113"/>
            <a:r>
              <a:rPr lang="en-GB" sz="1600" b="1" u="sng">
                <a:cs typeface="Arial" charset="0"/>
              </a:rPr>
              <a:t>Don’t</a:t>
            </a:r>
          </a:p>
          <a:p>
            <a:pPr marL="265113" indent="-265113">
              <a:buFont typeface="Wingdings" pitchFamily="2" charset="2"/>
              <a:buChar char="û"/>
            </a:pPr>
            <a:r>
              <a:rPr lang="en-GB" sz="1400">
                <a:cs typeface="Arial" charset="0"/>
              </a:rPr>
              <a:t>Resell or distribute these templates</a:t>
            </a:r>
          </a:p>
          <a:p>
            <a:pPr marL="265113" indent="-265113">
              <a:buFont typeface="Wingdings" pitchFamily="2" charset="2"/>
              <a:buChar char="û"/>
            </a:pPr>
            <a:r>
              <a:rPr lang="en-GB" sz="1400">
                <a:cs typeface="Arial" charset="0"/>
              </a:rPr>
              <a:t>Put these templates on a website for download.  This includes uploading them onto file sharing networks like Slideshare, Myspace, Facebook, bit torrent etc</a:t>
            </a:r>
          </a:p>
          <a:p>
            <a:pPr marL="265113" indent="-265113">
              <a:buFont typeface="Wingdings" pitchFamily="2" charset="2"/>
              <a:buChar char="û"/>
            </a:pPr>
            <a:r>
              <a:rPr lang="en-GB" sz="1400">
                <a:cs typeface="Arial" charset="0"/>
              </a:rPr>
              <a:t>Pass off any of our created content as your own work</a:t>
            </a:r>
            <a:endParaRPr lang="en-US" sz="1400">
              <a:cs typeface="Arial" charset="0"/>
            </a:endParaRPr>
          </a:p>
        </p:txBody>
      </p:sp>
      <p:sp>
        <p:nvSpPr>
          <p:cNvPr id="5127" name="Text Box 7"/>
          <p:cNvSpPr txBox="1">
            <a:spLocks noChangeArrowheads="1"/>
          </p:cNvSpPr>
          <p:nvPr/>
        </p:nvSpPr>
        <p:spPr bwMode="auto">
          <a:xfrm>
            <a:off x="782638" y="7832725"/>
            <a:ext cx="5373687" cy="1323975"/>
          </a:xfrm>
          <a:prstGeom prst="rect">
            <a:avLst/>
          </a:prstGeom>
          <a:noFill/>
          <a:ln w="9525">
            <a:noFill/>
            <a:miter lim="800000"/>
            <a:headEnd/>
            <a:tailEnd/>
          </a:ln>
          <a:effectLst/>
        </p:spPr>
        <p:txBody>
          <a:bodyPr>
            <a:spAutoFit/>
          </a:bodyPr>
          <a:lstStyle/>
          <a:p>
            <a:pPr lvl="1" algn="ctr">
              <a:lnSpc>
                <a:spcPct val="90000"/>
              </a:lnSpc>
              <a:spcBef>
                <a:spcPct val="20000"/>
              </a:spcBef>
              <a:buClr>
                <a:schemeClr val="accent1"/>
              </a:buClr>
            </a:pPr>
            <a:r>
              <a:rPr lang="en-GB" sz="2000" b="1">
                <a:cs typeface="Arial" charset="0"/>
              </a:rPr>
              <a:t>You can find many more free templates on the Presentation Magazine website </a:t>
            </a:r>
            <a:r>
              <a:rPr lang="en-GB" sz="2000" b="1">
                <a:cs typeface="Arial" charset="0"/>
                <a:hlinkClick r:id="rId3"/>
              </a:rPr>
              <a:t>www.presentationmagazine.com</a:t>
            </a:r>
            <a:r>
              <a:rPr lang="en-GB" sz="2000" b="1">
                <a:cs typeface="Arial" charset="0"/>
              </a:rPr>
              <a:t>  </a:t>
            </a:r>
            <a:endParaRPr lang="en-US" sz="2000" b="1">
              <a:cs typeface="Arial" charset="0"/>
            </a:endParaRPr>
          </a:p>
        </p:txBody>
      </p:sp>
      <p:sp>
        <p:nvSpPr>
          <p:cNvPr id="5128" name="Text Box 8"/>
          <p:cNvSpPr txBox="1">
            <a:spLocks noChangeArrowheads="1"/>
          </p:cNvSpPr>
          <p:nvPr/>
        </p:nvSpPr>
        <p:spPr bwMode="auto">
          <a:xfrm>
            <a:off x="863600" y="3409950"/>
            <a:ext cx="5194300" cy="1054100"/>
          </a:xfrm>
          <a:prstGeom prst="rect">
            <a:avLst/>
          </a:prstGeom>
          <a:noFill/>
          <a:ln w="9525">
            <a:noFill/>
            <a:miter lim="800000"/>
            <a:headEnd/>
            <a:tailEnd/>
          </a:ln>
          <a:effectLst/>
        </p:spPr>
        <p:txBody>
          <a:bodyPr>
            <a:spAutoFit/>
          </a:bodyPr>
          <a:lstStyle/>
          <a:p>
            <a:pPr>
              <a:spcBef>
                <a:spcPct val="50000"/>
              </a:spcBef>
            </a:pPr>
            <a:r>
              <a:rPr lang="en-GB" sz="1400">
                <a:cs typeface="Arial" charset="0"/>
              </a:rPr>
              <a:t>We have put a lot of work into developing all these templates and retain the copyright in them.  They are not Open Source templates.  You can use them freely providing that you do not redistribute or sell them.</a:t>
            </a:r>
            <a:endParaRPr lang="en-US" sz="1400">
              <a:cs typeface="Arial"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6CC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2886</TotalTime>
  <Words>176</Words>
  <Application>Microsoft Office PowerPoint</Application>
  <PresentationFormat>A4 (21x29,7 cm)</PresentationFormat>
  <Paragraphs>20</Paragraphs>
  <Slides>3</Slides>
  <Notes>2</Notes>
  <HiddenSlides>0</HiddenSlides>
  <MMClips>0</MMClips>
  <ScaleCrop>false</ScaleCrop>
  <HeadingPairs>
    <vt:vector size="4" baseType="variant">
      <vt:variant>
        <vt:lpstr>Tema</vt:lpstr>
      </vt:variant>
      <vt:variant>
        <vt:i4>1</vt:i4>
      </vt:variant>
      <vt:variant>
        <vt:lpstr>Titoli diapositive</vt:lpstr>
      </vt:variant>
      <vt:variant>
        <vt:i4>3</vt:i4>
      </vt:variant>
    </vt:vector>
  </HeadingPairs>
  <TitlesOfParts>
    <vt:vector size="4" baseType="lpstr">
      <vt:lpstr>Default Design</vt:lpstr>
      <vt:lpstr>Diapositiva 1</vt:lpstr>
      <vt:lpstr>Diapositiva 2</vt:lpstr>
      <vt:lpstr>Use of templates</vt:lpstr>
    </vt:vector>
  </TitlesOfParts>
  <Company>Presentation Magazine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Christmas Template</dc:title>
  <dc:creator>Presentation Magazine</dc:creator>
  <cp:lastModifiedBy>docente</cp:lastModifiedBy>
  <cp:revision>32</cp:revision>
  <dcterms:created xsi:type="dcterms:W3CDTF">2006-11-27T04:22:40Z</dcterms:created>
  <dcterms:modified xsi:type="dcterms:W3CDTF">2012-12-13T13:56:13Z</dcterms:modified>
</cp:coreProperties>
</file>