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9" r:id="rId5"/>
    <p:sldId id="266" r:id="rId6"/>
    <p:sldId id="260" r:id="rId7"/>
    <p:sldId id="261" r:id="rId8"/>
    <p:sldId id="267" r:id="rId9"/>
    <p:sldId id="262" r:id="rId10"/>
    <p:sldId id="269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fran.zuzic@fer.hr" TargetMode="External"/><Relationship Id="rId3" Type="http://schemas.openxmlformats.org/officeDocument/2006/relationships/hyperlink" Target="mailto:lovro.krcelic@fer.hr" TargetMode="External"/><Relationship Id="rId7" Type="http://schemas.openxmlformats.org/officeDocument/2006/relationships/hyperlink" Target="mailto:filip.simicevic@fer.hr" TargetMode="External"/><Relationship Id="rId2" Type="http://schemas.openxmlformats.org/officeDocument/2006/relationships/hyperlink" Target="mailto:adrian.golem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matija.pintaric@fer.hr" TargetMode="External"/><Relationship Id="rId5" Type="http://schemas.openxmlformats.org/officeDocument/2006/relationships/hyperlink" Target="mailto:marko.miljkovic@fer.hr" TargetMode="External"/><Relationship Id="rId4" Type="http://schemas.openxmlformats.org/officeDocument/2006/relationships/hyperlink" Target="mailto:lovre.markovi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Sinappsa</a:t>
            </a:r>
            <a:br>
              <a:rPr lang="en-US" dirty="0"/>
            </a:br>
            <a:r>
              <a:rPr lang="en-US" dirty="0" err="1"/>
              <a:t>TurboBageri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Timski</a:t>
            </a:r>
            <a:r>
              <a:rPr lang="en-US" dirty="0"/>
              <a:t> rad</a:t>
            </a:r>
          </a:p>
          <a:p>
            <a:r>
              <a:rPr lang="en-US" dirty="0" err="1"/>
              <a:t>Organizacija</a:t>
            </a:r>
            <a:r>
              <a:rPr lang="en-US" dirty="0"/>
              <a:t> </a:t>
            </a:r>
          </a:p>
          <a:p>
            <a:r>
              <a:rPr lang="en-US" dirty="0" err="1"/>
              <a:t>Iskustvo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pravom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  <a:p>
            <a:r>
              <a:rPr lang="en-US" dirty="0" err="1"/>
              <a:t>Formalnost</a:t>
            </a:r>
            <a:r>
              <a:rPr lang="en-US" dirty="0"/>
              <a:t> u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inženjerstvu</a:t>
            </a:r>
            <a:endParaRPr lang="en-US" dirty="0"/>
          </a:p>
          <a:p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252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Popis</a:t>
            </a:r>
            <a:r>
              <a:rPr lang="en-US" dirty="0"/>
              <a:t> </a:t>
            </a:r>
            <a:r>
              <a:rPr lang="en-US" dirty="0" err="1"/>
              <a:t>članova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Adrian Golem</a:t>
            </a:r>
            <a:endParaRPr lang="hr-HR" dirty="0"/>
          </a:p>
          <a:p>
            <a:pPr lvl="1"/>
            <a:r>
              <a:rPr lang="en-US" dirty="0">
                <a:hlinkClick r:id="rId2"/>
              </a:rPr>
              <a:t>adrian.golem@fer.hr</a:t>
            </a:r>
            <a:r>
              <a:rPr lang="en-US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Lovro </a:t>
            </a:r>
            <a:r>
              <a:rPr lang="en-US" dirty="0" err="1"/>
              <a:t>Krčelić</a:t>
            </a:r>
            <a:endParaRPr lang="hr-HR" dirty="0"/>
          </a:p>
          <a:p>
            <a:pPr lvl="1"/>
            <a:r>
              <a:rPr lang="en-US" dirty="0">
                <a:sym typeface="Wingdings" panose="05000000000000000000" pitchFamily="2" charset="2"/>
                <a:hlinkClick r:id="rId3"/>
              </a:rPr>
              <a:t>lovro.krcelic@fer.hr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en-US" dirty="0"/>
              <a:t>Lovre </a:t>
            </a:r>
            <a:r>
              <a:rPr lang="en-US" dirty="0" err="1"/>
              <a:t>Marković</a:t>
            </a:r>
            <a:endParaRPr lang="hr-HR" dirty="0"/>
          </a:p>
          <a:p>
            <a:pPr lvl="1"/>
            <a:r>
              <a:rPr lang="en-US" dirty="0">
                <a:sym typeface="Wingdings" panose="05000000000000000000" pitchFamily="2" charset="2"/>
                <a:hlinkClick r:id="rId4"/>
              </a:rPr>
              <a:t>lovre.markovic@fer.hr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en-US" dirty="0"/>
              <a:t>Marko </a:t>
            </a:r>
            <a:r>
              <a:rPr lang="en-US" dirty="0" err="1"/>
              <a:t>Miljković</a:t>
            </a:r>
            <a:endParaRPr lang="hr-HR" dirty="0"/>
          </a:p>
          <a:p>
            <a:pPr lvl="1"/>
            <a:r>
              <a:rPr lang="en-US" dirty="0">
                <a:hlinkClick r:id="rId5"/>
              </a:rPr>
              <a:t>marko.miljkovic@fer.hr</a:t>
            </a:r>
            <a:r>
              <a:rPr lang="en-US" dirty="0"/>
              <a:t> 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en-US" dirty="0"/>
              <a:t>Matija </a:t>
            </a:r>
            <a:r>
              <a:rPr lang="en-US" dirty="0" err="1"/>
              <a:t>Pintarić</a:t>
            </a:r>
            <a:r>
              <a:rPr lang="en-US" dirty="0"/>
              <a:t> </a:t>
            </a:r>
            <a:endParaRPr lang="hr-HR" dirty="0"/>
          </a:p>
          <a:p>
            <a:pPr lvl="1"/>
            <a:r>
              <a:rPr lang="en-US" dirty="0">
                <a:sym typeface="Wingdings" panose="05000000000000000000" pitchFamily="2" charset="2"/>
                <a:hlinkClick r:id="rId6"/>
              </a:rPr>
              <a:t>matija.pintaric@fer.hr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en-US" dirty="0"/>
              <a:t>Filip </a:t>
            </a:r>
            <a:r>
              <a:rPr lang="en-US" dirty="0" err="1"/>
              <a:t>Šimičević</a:t>
            </a:r>
            <a:endParaRPr lang="hr-HR" dirty="0"/>
          </a:p>
          <a:p>
            <a:pPr lvl="1"/>
            <a:r>
              <a:rPr lang="en-US" dirty="0">
                <a:sym typeface="Wingdings" panose="05000000000000000000" pitchFamily="2" charset="2"/>
                <a:hlinkClick r:id="rId7"/>
              </a:rPr>
              <a:t>filip.simicevic@fer.hr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Fran </a:t>
            </a:r>
            <a:r>
              <a:rPr lang="en-US" dirty="0" err="1"/>
              <a:t>Žužić</a:t>
            </a:r>
            <a:endParaRPr lang="hr-HR" dirty="0"/>
          </a:p>
          <a:p>
            <a:pPr lvl="1"/>
            <a:r>
              <a:rPr lang="en-US" dirty="0">
                <a:sym typeface="Wingdings" panose="05000000000000000000" pitchFamily="2" charset="2"/>
                <a:hlinkClick r:id="rId8"/>
              </a:rPr>
              <a:t>fran.zuzic@fer.hr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629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Web-forum </a:t>
            </a:r>
            <a:r>
              <a:rPr lang="en-US" dirty="0" err="1"/>
              <a:t>studenata</a:t>
            </a:r>
            <a:r>
              <a:rPr lang="en-US" dirty="0"/>
              <a:t> FER-a</a:t>
            </a:r>
          </a:p>
          <a:p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studentima</a:t>
            </a:r>
            <a:r>
              <a:rPr lang="en-US" dirty="0"/>
              <a:t>, </a:t>
            </a:r>
            <a:r>
              <a:rPr lang="en-US" dirty="0" err="1"/>
              <a:t>razmjena</a:t>
            </a:r>
            <a:r>
              <a:rPr lang="en-US" dirty="0"/>
              <a:t> </a:t>
            </a:r>
            <a:r>
              <a:rPr lang="en-US" dirty="0" err="1"/>
              <a:t>znanja</a:t>
            </a:r>
            <a:endParaRPr lang="en-US" dirty="0"/>
          </a:p>
          <a:p>
            <a:r>
              <a:rPr lang="en-US" dirty="0"/>
              <a:t>Po </a:t>
            </a:r>
            <a:r>
              <a:rPr lang="en-US" dirty="0" err="1"/>
              <a:t>uzoru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forum “</a:t>
            </a:r>
            <a:r>
              <a:rPr lang="en-US" dirty="0" err="1"/>
              <a:t>studoši</a:t>
            </a:r>
            <a:r>
              <a:rPr lang="en-US" dirty="0"/>
              <a:t>”</a:t>
            </a:r>
            <a:endParaRPr lang="hr-HR" dirty="0"/>
          </a:p>
          <a:p>
            <a:pPr lvl="1"/>
            <a:r>
              <a:rPr lang="en-US" dirty="0"/>
              <a:t>“</a:t>
            </a:r>
            <a:r>
              <a:rPr lang="en-US" dirty="0" err="1"/>
              <a:t>Sinappsa</a:t>
            </a:r>
            <a:r>
              <a:rPr lang="en-US" dirty="0"/>
              <a:t>” ne </a:t>
            </a:r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nevezane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kolegije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gradivo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Sinappsa</a:t>
            </a:r>
            <a:r>
              <a:rPr lang="en-US" dirty="0"/>
              <a:t>” </a:t>
            </a:r>
            <a:r>
              <a:rPr lang="en-US" dirty="0" err="1"/>
              <a:t>zahtjeva</a:t>
            </a:r>
            <a:r>
              <a:rPr lang="en-US" dirty="0"/>
              <a:t> </a:t>
            </a:r>
            <a:r>
              <a:rPr lang="en-US" dirty="0" err="1"/>
              <a:t>registraciju</a:t>
            </a:r>
            <a:r>
              <a:rPr lang="en-US" dirty="0"/>
              <a:t> </a:t>
            </a:r>
            <a:r>
              <a:rPr lang="en-US" dirty="0" err="1"/>
              <a:t>mailom</a:t>
            </a:r>
            <a:r>
              <a:rPr lang="en-US" dirty="0"/>
              <a:t> iz @fer.hr </a:t>
            </a:r>
            <a:r>
              <a:rPr lang="en-US" dirty="0" err="1"/>
              <a:t>domene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studoši</a:t>
            </a:r>
            <a:r>
              <a:rPr lang="en-US" dirty="0"/>
              <a:t>” su </a:t>
            </a:r>
            <a:r>
              <a:rPr lang="en-US" dirty="0" err="1"/>
              <a:t>podržavali</a:t>
            </a:r>
            <a:r>
              <a:rPr lang="en-US" dirty="0"/>
              <a:t> upload </a:t>
            </a:r>
            <a:r>
              <a:rPr lang="en-US" dirty="0" err="1"/>
              <a:t>nedopuštenih</a:t>
            </a:r>
            <a:r>
              <a:rPr lang="en-US" dirty="0"/>
              <a:t> </a:t>
            </a:r>
            <a:r>
              <a:rPr lang="en-US" dirty="0" err="1"/>
              <a:t>materijala</a:t>
            </a:r>
            <a:endParaRPr lang="hr-HR" dirty="0"/>
          </a:p>
          <a:p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80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Funkcionalni</a:t>
            </a:r>
            <a:r>
              <a:rPr lang="en-US" dirty="0"/>
              <a:t> zahtjevi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promjena </a:t>
            </a:r>
            <a:r>
              <a:rPr lang="en-US" dirty="0" err="1"/>
              <a:t>osobnih</a:t>
            </a:r>
            <a:r>
              <a:rPr lang="en-US" dirty="0"/>
              <a:t> podataka </a:t>
            </a:r>
            <a:r>
              <a:rPr lang="en-US" dirty="0" err="1"/>
              <a:t>korisnika</a:t>
            </a:r>
            <a:endParaRPr lang="en-US" dirty="0"/>
          </a:p>
          <a:p>
            <a:r>
              <a:rPr lang="en-US" dirty="0"/>
              <a:t>Rang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studenata</a:t>
            </a:r>
            <a:r>
              <a:rPr lang="en-US" dirty="0"/>
              <a:t> </a:t>
            </a:r>
            <a:r>
              <a:rPr lang="en-US" dirty="0" err="1"/>
              <a:t>pomagača</a:t>
            </a:r>
            <a:endParaRPr lang="en-US" dirty="0"/>
          </a:p>
          <a:p>
            <a:r>
              <a:rPr lang="en-US" dirty="0"/>
              <a:t>Lista </a:t>
            </a:r>
            <a:r>
              <a:rPr lang="en-US" dirty="0" err="1"/>
              <a:t>objavljenih</a:t>
            </a:r>
            <a:r>
              <a:rPr lang="en-US" dirty="0"/>
              <a:t> </a:t>
            </a:r>
            <a:r>
              <a:rPr lang="en-US" dirty="0" err="1"/>
              <a:t>oglasa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filtriranje</a:t>
            </a:r>
            <a:endParaRPr lang="en-US" dirty="0"/>
          </a:p>
          <a:p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oglas</a:t>
            </a:r>
          </a:p>
          <a:p>
            <a:r>
              <a:rPr lang="en-US" dirty="0" err="1"/>
              <a:t>Ocjenjivanje</a:t>
            </a:r>
            <a:r>
              <a:rPr lang="en-US" dirty="0"/>
              <a:t> </a:t>
            </a:r>
            <a:r>
              <a:rPr lang="en-US" dirty="0" err="1"/>
              <a:t>studenta</a:t>
            </a:r>
            <a:r>
              <a:rPr lang="en-US" dirty="0"/>
              <a:t> </a:t>
            </a:r>
            <a:r>
              <a:rPr lang="en-US" dirty="0" err="1"/>
              <a:t>pomagača</a:t>
            </a:r>
            <a:endParaRPr lang="en-US" dirty="0"/>
          </a:p>
          <a:p>
            <a:r>
              <a:rPr lang="en-US" dirty="0"/>
              <a:t>Moderator</a:t>
            </a:r>
            <a:endParaRPr lang="hr-HR" dirty="0"/>
          </a:p>
          <a:p>
            <a:pPr lvl="1"/>
            <a:r>
              <a:rPr lang="hr-HR" dirty="0"/>
              <a:t>U</a:t>
            </a:r>
            <a:r>
              <a:rPr lang="en-US" dirty="0" err="1"/>
              <a:t>klanjanje</a:t>
            </a:r>
            <a:r>
              <a:rPr lang="en-US" dirty="0"/>
              <a:t> </a:t>
            </a:r>
            <a:r>
              <a:rPr lang="en-US" dirty="0" err="1"/>
              <a:t>neželjenih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neprimjerenih</a:t>
            </a:r>
            <a:r>
              <a:rPr lang="en-US" dirty="0"/>
              <a:t> </a:t>
            </a:r>
            <a:r>
              <a:rPr lang="en-US" dirty="0" err="1"/>
              <a:t>oglasa</a:t>
            </a:r>
            <a:endParaRPr lang="en-US" dirty="0"/>
          </a:p>
          <a:p>
            <a:pPr lvl="1"/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kolegija</a:t>
            </a:r>
            <a:endParaRPr lang="en-US" dirty="0"/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Nefunkcionalni</a:t>
            </a:r>
            <a:r>
              <a:rPr lang="en-US" dirty="0"/>
              <a:t> </a:t>
            </a:r>
            <a:r>
              <a:rPr lang="hr-HR" dirty="0"/>
              <a:t>zahtjev</a:t>
            </a:r>
            <a:r>
              <a:rPr lang="en-US" dirty="0" err="1"/>
              <a:t>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Aplikacija mora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izvedena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web aplikacija</a:t>
            </a:r>
          </a:p>
          <a:p>
            <a:r>
              <a:rPr lang="en-US" dirty="0"/>
              <a:t>Rad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u </a:t>
            </a:r>
            <a:r>
              <a:rPr lang="en-US" dirty="0" err="1"/>
              <a:t>stvarnom</a:t>
            </a:r>
            <a:r>
              <a:rPr lang="en-US" dirty="0"/>
              <a:t> </a:t>
            </a:r>
            <a:r>
              <a:rPr lang="en-US" dirty="0" err="1"/>
              <a:t>vremenu</a:t>
            </a:r>
            <a:endParaRPr lang="en-US" dirty="0"/>
          </a:p>
          <a:p>
            <a:r>
              <a:rPr lang="en-US" dirty="0"/>
              <a:t>Responsive design</a:t>
            </a:r>
          </a:p>
          <a:p>
            <a:r>
              <a:rPr lang="en-US" dirty="0" err="1"/>
              <a:t>Veza</a:t>
            </a:r>
            <a:r>
              <a:rPr lang="en-US" dirty="0"/>
              <a:t> s </a:t>
            </a:r>
            <a:r>
              <a:rPr lang="en-US" dirty="0" err="1"/>
              <a:t>bazom</a:t>
            </a:r>
            <a:r>
              <a:rPr lang="en-US" dirty="0"/>
              <a:t> podataka – </a:t>
            </a:r>
            <a:r>
              <a:rPr lang="en-US" dirty="0" err="1"/>
              <a:t>brza</a:t>
            </a:r>
            <a:r>
              <a:rPr lang="en-US" dirty="0"/>
              <a:t>, </a:t>
            </a:r>
            <a:r>
              <a:rPr lang="en-US" dirty="0" err="1"/>
              <a:t>zaštićena</a:t>
            </a:r>
            <a:endParaRPr lang="en-US" dirty="0"/>
          </a:p>
          <a:p>
            <a:r>
              <a:rPr lang="en-US" dirty="0" err="1"/>
              <a:t>Omogućen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sustavu</a:t>
            </a:r>
            <a:r>
              <a:rPr lang="en-US" dirty="0"/>
              <a:t> iz </a:t>
            </a:r>
            <a:r>
              <a:rPr lang="en-US" dirty="0" err="1"/>
              <a:t>javne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en-US" dirty="0"/>
          </a:p>
          <a:p>
            <a:r>
              <a:rPr lang="en-US" dirty="0" err="1"/>
              <a:t>Jednostavnost</a:t>
            </a:r>
            <a:r>
              <a:rPr lang="en-US" dirty="0"/>
              <a:t> </a:t>
            </a:r>
            <a:r>
              <a:rPr lang="en-US" dirty="0" err="1"/>
              <a:t>korištenja</a:t>
            </a:r>
            <a:endParaRPr lang="en-US" dirty="0"/>
          </a:p>
          <a:p>
            <a:r>
              <a:rPr lang="en-US" dirty="0"/>
              <a:t>Mora </a:t>
            </a:r>
            <a:r>
              <a:rPr lang="en-US" dirty="0" err="1"/>
              <a:t>podržavati</a:t>
            </a:r>
            <a:r>
              <a:rPr lang="en-US" dirty="0"/>
              <a:t> </a:t>
            </a:r>
            <a:r>
              <a:rPr lang="en-US" dirty="0" err="1"/>
              <a:t>hrvatsku</a:t>
            </a:r>
            <a:r>
              <a:rPr lang="en-US" dirty="0"/>
              <a:t> </a:t>
            </a:r>
            <a:r>
              <a:rPr lang="en-US" dirty="0" err="1"/>
              <a:t>abecedu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unosu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prikazu</a:t>
            </a:r>
            <a:r>
              <a:rPr lang="en-US" dirty="0"/>
              <a:t> </a:t>
            </a:r>
            <a:r>
              <a:rPr lang="en-US" dirty="0" err="1"/>
              <a:t>tekstualnog</a:t>
            </a:r>
            <a:r>
              <a:rPr lang="en-US" dirty="0"/>
              <a:t> </a:t>
            </a:r>
            <a:r>
              <a:rPr lang="en-US" dirty="0" err="1"/>
              <a:t>sadržaja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8343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Whatsapp</a:t>
            </a:r>
            <a:endParaRPr lang="en-US" dirty="0"/>
          </a:p>
          <a:p>
            <a:r>
              <a:rPr lang="en-US" dirty="0" err="1"/>
              <a:t>Astah</a:t>
            </a:r>
            <a:r>
              <a:rPr lang="en-US" dirty="0"/>
              <a:t> Professional, Visual Paradigm</a:t>
            </a:r>
          </a:p>
          <a:p>
            <a:r>
              <a:rPr lang="en-US" dirty="0"/>
              <a:t>GitLab</a:t>
            </a:r>
          </a:p>
          <a:p>
            <a:r>
              <a:rPr lang="en-US" dirty="0"/>
              <a:t>Visual Studio Code</a:t>
            </a:r>
            <a:endParaRPr lang="hr-HR" dirty="0"/>
          </a:p>
          <a:p>
            <a:r>
              <a:rPr lang="en-US" dirty="0"/>
              <a:t>Front end</a:t>
            </a:r>
            <a:endParaRPr lang="hr-HR" dirty="0"/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React</a:t>
            </a:r>
            <a:endParaRPr lang="hr-HR" dirty="0"/>
          </a:p>
          <a:p>
            <a:r>
              <a:rPr lang="en-US" dirty="0"/>
              <a:t>Backend</a:t>
            </a:r>
            <a:endParaRPr lang="hr-HR" dirty="0"/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Spring 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– Service – Repository arhitektura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D39905F-DE89-8A95-F1A1-0E61E548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" y="2223300"/>
            <a:ext cx="7386320" cy="38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hr-HR" dirty="0"/>
          </a:p>
          <a:p>
            <a:pPr lvl="1"/>
            <a:r>
              <a:rPr lang="en-US" dirty="0" err="1"/>
              <a:t>Izlaganje</a:t>
            </a:r>
            <a:r>
              <a:rPr lang="en-US" dirty="0"/>
              <a:t> funkcionalnosti </a:t>
            </a:r>
            <a:r>
              <a:rPr lang="en-US" dirty="0" err="1"/>
              <a:t>vanjskim</a:t>
            </a:r>
            <a:r>
              <a:rPr lang="en-US" dirty="0"/>
              <a:t> </a:t>
            </a:r>
            <a:r>
              <a:rPr lang="en-US" dirty="0" err="1"/>
              <a:t>entitetima</a:t>
            </a:r>
            <a:endParaRPr lang="en-US" dirty="0"/>
          </a:p>
          <a:p>
            <a:pPr lvl="1"/>
            <a:r>
              <a:rPr lang="en-US" dirty="0" err="1"/>
              <a:t>Pozivanje</a:t>
            </a:r>
            <a:r>
              <a:rPr lang="en-US" dirty="0"/>
              <a:t> Service-a</a:t>
            </a:r>
          </a:p>
          <a:p>
            <a:r>
              <a:rPr lang="en-US" dirty="0"/>
              <a:t>Service</a:t>
            </a:r>
            <a:endParaRPr lang="hr-HR" dirty="0"/>
          </a:p>
          <a:p>
            <a:pPr lvl="1"/>
            <a:r>
              <a:rPr lang="en-US" dirty="0" err="1"/>
              <a:t>Poslovna</a:t>
            </a:r>
            <a:r>
              <a:rPr lang="en-US" dirty="0"/>
              <a:t> </a:t>
            </a:r>
            <a:r>
              <a:rPr lang="en-US" dirty="0" err="1"/>
              <a:t>logika</a:t>
            </a:r>
            <a:endParaRPr lang="en-US" dirty="0"/>
          </a:p>
          <a:p>
            <a:pPr lvl="1"/>
            <a:r>
              <a:rPr lang="en-US" dirty="0" err="1"/>
              <a:t>Pozivanje</a:t>
            </a:r>
            <a:r>
              <a:rPr lang="en-US" dirty="0"/>
              <a:t> Repository-a</a:t>
            </a:r>
          </a:p>
          <a:p>
            <a:r>
              <a:rPr lang="en-US" dirty="0"/>
              <a:t>Repository </a:t>
            </a:r>
            <a:endParaRPr lang="hr-HR" dirty="0"/>
          </a:p>
          <a:p>
            <a:pPr lvl="1"/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podataka</a:t>
            </a:r>
          </a:p>
          <a:p>
            <a:pPr lvl="1"/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dohvat</a:t>
            </a:r>
            <a:r>
              <a:rPr lang="en-US" dirty="0"/>
              <a:t>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345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Prva </a:t>
            </a:r>
            <a:r>
              <a:rPr lang="en-US" dirty="0" err="1"/>
              <a:t>faza</a:t>
            </a:r>
            <a:endParaRPr lang="hr-HR" dirty="0"/>
          </a:p>
          <a:p>
            <a:pPr lvl="1"/>
            <a:r>
              <a:rPr lang="hr-HR" dirty="0"/>
              <a:t>P</a:t>
            </a:r>
            <a:r>
              <a:rPr lang="en-US" dirty="0" err="1"/>
              <a:t>odjela</a:t>
            </a:r>
            <a:r>
              <a:rPr lang="en-US" dirty="0"/>
              <a:t> posla, </a:t>
            </a:r>
            <a:r>
              <a:rPr lang="en-US" dirty="0" err="1"/>
              <a:t>određivanje</a:t>
            </a:r>
            <a:r>
              <a:rPr lang="en-US" dirty="0"/>
              <a:t> </a:t>
            </a:r>
            <a:r>
              <a:rPr lang="en-US" dirty="0" err="1"/>
              <a:t>rokova</a:t>
            </a:r>
            <a:endParaRPr lang="en-US" dirty="0"/>
          </a:p>
          <a:p>
            <a:pPr lvl="1"/>
            <a:r>
              <a:rPr lang="en-US" dirty="0" err="1"/>
              <a:t>Postavljen</a:t>
            </a:r>
            <a:r>
              <a:rPr lang="en-US" dirty="0"/>
              <a:t> </a:t>
            </a:r>
            <a:r>
              <a:rPr lang="en-US" dirty="0" err="1"/>
              <a:t>kostur</a:t>
            </a:r>
            <a:r>
              <a:rPr lang="en-US" dirty="0"/>
              <a:t> projekta </a:t>
            </a:r>
            <a:r>
              <a:rPr lang="hr-HR" dirty="0"/>
              <a:t> </a:t>
            </a:r>
            <a:endParaRPr lang="en-US" dirty="0"/>
          </a:p>
          <a:p>
            <a:pPr lvl="1"/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određenih</a:t>
            </a:r>
            <a:r>
              <a:rPr lang="en-US" dirty="0"/>
              <a:t> UML dijagrama</a:t>
            </a:r>
          </a:p>
          <a:p>
            <a:r>
              <a:rPr lang="en-US" dirty="0"/>
              <a:t>Druga </a:t>
            </a:r>
            <a:r>
              <a:rPr lang="en-US" dirty="0" err="1"/>
              <a:t>faza</a:t>
            </a:r>
            <a:endParaRPr lang="hr-HR" dirty="0"/>
          </a:p>
          <a:p>
            <a:pPr lvl="1"/>
            <a:r>
              <a:rPr lang="en-US" dirty="0" err="1"/>
              <a:t>Dokumentiranje</a:t>
            </a:r>
            <a:r>
              <a:rPr lang="en-US" dirty="0"/>
              <a:t> </a:t>
            </a:r>
            <a:r>
              <a:rPr lang="en-US" dirty="0" err="1"/>
              <a:t>ostalih</a:t>
            </a:r>
            <a:r>
              <a:rPr lang="en-US" dirty="0"/>
              <a:t> UML dijagrama</a:t>
            </a:r>
          </a:p>
          <a:p>
            <a:pPr lvl="1"/>
            <a:r>
              <a:rPr lang="en-US" dirty="0" err="1"/>
              <a:t>Realizacija</a:t>
            </a:r>
            <a:r>
              <a:rPr lang="en-US" dirty="0"/>
              <a:t> </a:t>
            </a:r>
            <a:r>
              <a:rPr lang="en-US" dirty="0" err="1"/>
              <a:t>programskog</a:t>
            </a:r>
            <a:r>
              <a:rPr lang="en-US" dirty="0"/>
              <a:t> </a:t>
            </a:r>
            <a:r>
              <a:rPr lang="en-US" dirty="0" err="1"/>
              <a:t>rješenja</a:t>
            </a:r>
            <a:endParaRPr lang="en-US" dirty="0"/>
          </a:p>
          <a:p>
            <a:pPr lvl="1"/>
            <a:r>
              <a:rPr lang="en-US" dirty="0"/>
              <a:t>Testiranje aplikacije</a:t>
            </a:r>
          </a:p>
          <a:p>
            <a:r>
              <a:rPr lang="en-US" dirty="0"/>
              <a:t>5 </a:t>
            </a:r>
            <a:r>
              <a:rPr lang="en-US" dirty="0" err="1"/>
              <a:t>developera</a:t>
            </a:r>
            <a:endParaRPr lang="hr-HR" dirty="0"/>
          </a:p>
          <a:p>
            <a:pPr lvl="1"/>
            <a:r>
              <a:rPr lang="en-US" dirty="0"/>
              <a:t>2 front end</a:t>
            </a:r>
          </a:p>
          <a:p>
            <a:pPr lvl="1"/>
            <a:r>
              <a:rPr lang="en-US" dirty="0"/>
              <a:t>3 back end</a:t>
            </a:r>
          </a:p>
          <a:p>
            <a:r>
              <a:rPr lang="en-US" dirty="0"/>
              <a:t>2 </a:t>
            </a:r>
            <a:r>
              <a:rPr lang="en-US" dirty="0" err="1"/>
              <a:t>testera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1213</TotalTime>
  <Words>321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Sinappsa TurboBageri</vt:lpstr>
      <vt:lpstr>Sadržaj</vt:lpstr>
      <vt:lpstr>Opis zadatka</vt:lpstr>
      <vt:lpstr>Funkcionalni zahtjevi</vt:lpstr>
      <vt:lpstr>Nefunkcionalni zahtjevi</vt:lpstr>
      <vt:lpstr>Korišteni alati i tehnologije</vt:lpstr>
      <vt:lpstr>Arhitektura sustava</vt:lpstr>
      <vt:lpstr>Arhitektura sustava</vt:lpstr>
      <vt:lpstr>Organizacija rada</vt:lpstr>
      <vt:lpstr>Naučene lekcije</vt:lpstr>
      <vt:lpstr>Popis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Adrian Golem</cp:lastModifiedBy>
  <cp:revision>19</cp:revision>
  <dcterms:created xsi:type="dcterms:W3CDTF">2016-01-18T13:10:52Z</dcterms:created>
  <dcterms:modified xsi:type="dcterms:W3CDTF">2023-01-16T09:55:49Z</dcterms:modified>
</cp:coreProperties>
</file>