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12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4988-0129-EC47-B35E-16F5B243B99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84D5-8E6F-4B4A-A38F-0073FF6F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2D-MASS-WL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PF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Mass Mapping Method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2200" dirty="0" smtClean="0">
                <a:solidFill>
                  <a:srgbClr val="FFFF00"/>
                </a:solidFill>
              </a:rPr>
              <a:t>Equations p36-37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40" y="3017560"/>
            <a:ext cx="715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Kaiser and Squire inversion in Fourier Space: 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98" y="5092152"/>
            <a:ext cx="1760383" cy="128909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53" y="3602128"/>
            <a:ext cx="5204747" cy="1151781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25" y="1726790"/>
            <a:ext cx="3097161" cy="10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 do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</a:t>
            </a:r>
            <a:r>
              <a:rPr lang="en-US" dirty="0" smtClean="0"/>
              <a:t>e a </a:t>
            </a:r>
            <a:r>
              <a:rPr lang="en-US" dirty="0" err="1"/>
              <a:t>l</a:t>
            </a:r>
            <a:r>
              <a:rPr lang="en-US" dirty="0" err="1" smtClean="0"/>
              <a:t>ibrairy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includes </a:t>
            </a:r>
            <a:endParaRPr lang="en-US" dirty="0" smtClean="0"/>
          </a:p>
          <a:p>
            <a:pPr lvl="1"/>
            <a:r>
              <a:rPr lang="en-US" dirty="0" smtClean="0"/>
              <a:t>gamma2kappa </a:t>
            </a:r>
          </a:p>
          <a:p>
            <a:pPr lvl="1"/>
            <a:r>
              <a:rPr lang="en-US" dirty="0" smtClean="0"/>
              <a:t>kappa2gamma</a:t>
            </a:r>
          </a:p>
          <a:p>
            <a:r>
              <a:rPr lang="en-US" dirty="0" smtClean="0"/>
              <a:t>Create a code to </a:t>
            </a:r>
            <a:r>
              <a:rPr lang="en-US" dirty="0" err="1" smtClean="0"/>
              <a:t>pixelize</a:t>
            </a:r>
            <a:r>
              <a:rPr lang="en-US" dirty="0" smtClean="0"/>
              <a:t> the Shear catalogue </a:t>
            </a:r>
            <a:r>
              <a:rPr lang="en-US" dirty="0" smtClean="0"/>
              <a:t>(spatial and in redshift)</a:t>
            </a:r>
          </a:p>
          <a:p>
            <a:r>
              <a:rPr lang="en-US" dirty="0" smtClean="0"/>
              <a:t>Creat</a:t>
            </a:r>
            <a:r>
              <a:rPr lang="en-US" dirty="0" smtClean="0"/>
              <a:t>e a code to r</a:t>
            </a:r>
            <a:r>
              <a:rPr lang="en-US" dirty="0" smtClean="0"/>
              <a:t>ead the shear </a:t>
            </a:r>
            <a:r>
              <a:rPr lang="en-US" dirty="0" smtClean="0"/>
              <a:t>from </a:t>
            </a:r>
            <a:r>
              <a:rPr lang="en-US" dirty="0" smtClean="0"/>
              <a:t>catalogue 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Make the </a:t>
            </a:r>
            <a:r>
              <a:rPr lang="en-US" dirty="0" smtClean="0"/>
              <a:t>code </a:t>
            </a:r>
            <a:r>
              <a:rPr lang="en-US" dirty="0"/>
              <a:t>that performs the </a:t>
            </a:r>
            <a:r>
              <a:rPr lang="en-US" dirty="0" smtClean="0"/>
              <a:t>KS-inversion </a:t>
            </a:r>
            <a:r>
              <a:rPr lang="en-US" dirty="0" smtClean="0"/>
              <a:t> liking with all the </a:t>
            </a:r>
            <a:r>
              <a:rPr lang="en-US" dirty="0" err="1" smtClean="0"/>
              <a:t>librairies</a:t>
            </a:r>
            <a:r>
              <a:rPr lang="en-US" dirty="0" smtClean="0"/>
              <a:t> (shear inversion, </a:t>
            </a:r>
            <a:r>
              <a:rPr lang="en-US" dirty="0" err="1" smtClean="0"/>
              <a:t>fft</a:t>
            </a:r>
            <a:r>
              <a:rPr lang="en-US" dirty="0" smtClean="0"/>
              <a:t>, </a:t>
            </a:r>
            <a:r>
              <a:rPr lang="en-US" smtClean="0"/>
              <a:t>fitsio)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3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Further improvements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KS-Shear inversion :</a:t>
            </a:r>
          </a:p>
          <a:p>
            <a:pPr lvl="1"/>
            <a:r>
              <a:rPr lang="en-US" dirty="0" smtClean="0"/>
              <a:t>increase Border (zero padding)</a:t>
            </a:r>
          </a:p>
          <a:p>
            <a:pPr lvl="1"/>
            <a:r>
              <a:rPr lang="en-US" dirty="0" err="1" smtClean="0"/>
              <a:t>inpainting</a:t>
            </a:r>
            <a:r>
              <a:rPr lang="en-US" dirty="0" smtClean="0"/>
              <a:t> of the missing data</a:t>
            </a:r>
          </a:p>
          <a:p>
            <a:pPr lvl="1"/>
            <a:r>
              <a:rPr lang="en-US" dirty="0" smtClean="0"/>
              <a:t>Add Flexion to the </a:t>
            </a:r>
            <a:r>
              <a:rPr lang="en-US" dirty="0" err="1" smtClean="0"/>
              <a:t>librairy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7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151</TotalTime>
  <Words>95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2D-MASS-WL</vt:lpstr>
      <vt:lpstr>Mass Mapping Method Equations p36-37</vt:lpstr>
      <vt:lpstr>To do</vt:lpstr>
      <vt:lpstr>Further improvements</vt:lpstr>
    </vt:vector>
  </TitlesOfParts>
  <Company>personnel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2D-MASS-WL</dc:title>
  <dc:creator>Sandrine Pires</dc:creator>
  <cp:lastModifiedBy>Sandrine Pires</cp:lastModifiedBy>
  <cp:revision>24</cp:revision>
  <dcterms:created xsi:type="dcterms:W3CDTF">2015-11-18T10:09:29Z</dcterms:created>
  <dcterms:modified xsi:type="dcterms:W3CDTF">2015-11-18T12:54:39Z</dcterms:modified>
</cp:coreProperties>
</file>