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78" autoAdjust="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Opracowaliśmy model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c2e898d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c2e898d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Duży koszt obliczeniowy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Podsumowując: wiemy co robić, ale jest to kosztowne czasowo i obliczeniowo. Mamy bardzo dobre rozwiązanie, ale jesteśmy jeszcze w stanie je poprawić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c2e898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c2e898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staraliśmy się wyciągnąć jak najwięcej z danych, które zostały nam dostarczone, znaleźliśmy najbardziej znaczące parametry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c2e898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c2e898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zastosowanie danych pogodowych poprawiło jakość predykcji, ponieważ piec jest chłodzony między innymi powietrzem atmosferycznym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c2e898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c2e898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l-PL" dirty="0"/>
              <a:t>Szukaliśmy najlepszego rozwiązania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c2e898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c2e898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rgbClr val="595959"/>
                </a:solidFill>
              </a:rPr>
              <a:t>time series, ale bez trendu i wariancji na podstawie danych z czujników,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c2e898d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c2e898d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 dirty="0">
                <a:solidFill>
                  <a:srgbClr val="595959"/>
                </a:solidFill>
              </a:rPr>
              <a:t>D</a:t>
            </a:r>
            <a:r>
              <a:rPr lang="pl" sz="1800" dirty="0">
                <a:solidFill>
                  <a:srgbClr val="595959"/>
                </a:solidFill>
              </a:rPr>
              <a:t>ocelowo przepływ danych w naszym modelu prezentuje się następująco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c2e898d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c2e898d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</a:t>
            </a:r>
            <a:r>
              <a:rPr lang="pl" dirty="0"/>
              <a:t>ceniamy model na podstawie walidacji krzyżowej, wagi parametrów, zgadzają się z założeniami postawionymi przez nas w fazie koncepcyjnej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c2e898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c2e898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 dirty="0">
                <a:solidFill>
                  <a:srgbClr val="595959"/>
                </a:solidFill>
              </a:rPr>
              <a:t>aby nasz model nie był czarną skrzynką wykorzystaliśmy metody wyjaśnionego uczenia maszynowego, co pozwoliło nam zobaczyć, jaki parametr z jaką wagą wpływa na model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c2e898d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c2e898d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zbiorze testowym 7000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bez pogody, mały feature engineering, niedopracowane parametry, niedopracowany zakres danych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estymujący temperaturę Pieca Zawiesinowego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95450" y="2834125"/>
            <a:ext cx="6328800" cy="17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979"/>
              <a:t>Mikołaj Piórczyński, Karol Rogoziński, Mateusz Borowski, Jędrzej Chmiel,</a:t>
            </a:r>
            <a:endParaRPr sz="2979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979"/>
              <a:t>Jakub Sobolewski</a:t>
            </a:r>
            <a:endParaRPr sz="2979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1368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rgbClr val="71368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1" u="sng">
              <a:solidFill>
                <a:srgbClr val="71368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400" y="3090900"/>
            <a:ext cx="2052598" cy="205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Plany rozwój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rozwinąć wykorzystanie pogody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udoskonalony feature engineering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dopracowanie hiper parametrów</a:t>
            </a:r>
            <a:endParaRPr/>
          </a:p>
        </p:txBody>
      </p:sp>
      <p:pic>
        <p:nvPicPr>
          <p:cNvPr id="5" name="Google Shape;116;p21">
            <a:extLst>
              <a:ext uri="{FF2B5EF4-FFF2-40B4-BE49-F238E27FC236}">
                <a16:creationId xmlns:a16="http://schemas.microsoft.com/office/drawing/2014/main" id="{33BC8604-DABF-4DBF-A770-588355F0F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62" y="1978572"/>
            <a:ext cx="3137336" cy="31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Eksploracja danych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znajdowanie zależności, analiza rozkładów, analiza korelacji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400" y="1672525"/>
            <a:ext cx="8255200" cy="2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Przygotowanie danych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usunięcie danych, kiedy piec był wyłączaczy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zmniejszenie wariancji danych -&gt; lepszy opis zjawiska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feature engineering, wybraliśmy najbardziej skorelowane dane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dane pogodowe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400" y="3090900"/>
            <a:ext cx="2052598" cy="20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l="10323" t="11174" r="5741" b="10128"/>
          <a:stretch/>
        </p:blipFill>
        <p:spPr>
          <a:xfrm>
            <a:off x="1677675" y="2491375"/>
            <a:ext cx="5254651" cy="24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Badania i brainstorming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zaimplementowane 3 różne koncepcje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50" y="1935859"/>
            <a:ext cx="5655849" cy="2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61925" y="1577175"/>
            <a:ext cx="28008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dirty="0"/>
              <a:t>analiza wpływu interpelacji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dirty="0"/>
              <a:t>duża liczba danych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- XGBoost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wyjaśniany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dokładny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prosty koncepcyjnie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szeregi czasowe (ale bez trendu i wariancji)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nie patrzymy na dane z przyszłości (lookahead)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25" y="2571750"/>
            <a:ext cx="489393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400" y="3090900"/>
            <a:ext cx="2052598" cy="205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Przepływ danych</a:t>
            </a:r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760E4D8-0FBF-49AF-BB05-B1A85949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9" y="1017725"/>
            <a:ext cx="7489115" cy="2631555"/>
          </a:xfrm>
          <a:prstGeom prst="rect">
            <a:avLst/>
          </a:prstGeom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400" y="3090900"/>
            <a:ext cx="2052598" cy="205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Walidacja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walidacja krzyżowa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2478"/>
            <a:ext cx="9144000" cy="302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Wyjasnialność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3802"/>
            <a:ext cx="9144000" cy="3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Wynik</a:t>
            </a: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" dirty="0"/>
              <a:t>RMSE: 4,5</a:t>
            </a:r>
            <a:endParaRPr dirty="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400" y="3090900"/>
            <a:ext cx="2052598" cy="20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377400" y="4814100"/>
            <a:ext cx="11031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l" sz="1520"/>
              <a:t>godzina</a:t>
            </a:r>
            <a:endParaRPr sz="1020"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 rot="-5400000">
            <a:off x="-449150" y="3043325"/>
            <a:ext cx="13932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l" sz="1520"/>
              <a:t>temperatura</a:t>
            </a:r>
            <a:endParaRPr sz="102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6E6586-A3DE-448D-BAD9-7094F560E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831" b="1456"/>
          <a:stretch/>
        </p:blipFill>
        <p:spPr bwMode="auto">
          <a:xfrm>
            <a:off x="436245" y="1562100"/>
            <a:ext cx="6657164" cy="32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269</Words>
  <Application>Microsoft Office PowerPoint</Application>
  <PresentationFormat>Pokaz na ekranie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Model estymujący temperaturę Pieca Zawiesinowego</vt:lpstr>
      <vt:lpstr>Eksploracja danych</vt:lpstr>
      <vt:lpstr>Przygotowanie danych</vt:lpstr>
      <vt:lpstr>Badania i brainstorming</vt:lpstr>
      <vt:lpstr>Model - XGBoost</vt:lpstr>
      <vt:lpstr>Przepływ danych</vt:lpstr>
      <vt:lpstr>Walidacja</vt:lpstr>
      <vt:lpstr>Wyjasnialność</vt:lpstr>
      <vt:lpstr>Wynik</vt:lpstr>
      <vt:lpstr>Plany rozwój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estymujący temperaturę Pieca Zawiesinowego</dc:title>
  <cp:lastModifiedBy>QBA Sobolewski</cp:lastModifiedBy>
  <cp:revision>8</cp:revision>
  <dcterms:modified xsi:type="dcterms:W3CDTF">2022-03-13T01:41:06Z</dcterms:modified>
</cp:coreProperties>
</file>