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88" r:id="rId1"/>
  </p:sldMasterIdLst>
  <p:notesMasterIdLst>
    <p:notesMasterId r:id="rId22"/>
  </p:notesMasterIdLst>
  <p:sldIdLst>
    <p:sldId id="256" r:id="rId2"/>
    <p:sldId id="257" r:id="rId3"/>
    <p:sldId id="262" r:id="rId4"/>
    <p:sldId id="260" r:id="rId5"/>
    <p:sldId id="263" r:id="rId6"/>
    <p:sldId id="267" r:id="rId7"/>
    <p:sldId id="269" r:id="rId8"/>
    <p:sldId id="278" r:id="rId9"/>
    <p:sldId id="264" r:id="rId10"/>
    <p:sldId id="270" r:id="rId11"/>
    <p:sldId id="272" r:id="rId12"/>
    <p:sldId id="271" r:id="rId13"/>
    <p:sldId id="279" r:id="rId14"/>
    <p:sldId id="280" r:id="rId15"/>
    <p:sldId id="282" r:id="rId16"/>
    <p:sldId id="277" r:id="rId17"/>
    <p:sldId id="281" r:id="rId18"/>
    <p:sldId id="283" r:id="rId19"/>
    <p:sldId id="266" r:id="rId20"/>
    <p:sldId id="25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6B727"/>
    <a:srgbClr val="4E9335"/>
    <a:srgbClr val="437E2E"/>
    <a:srgbClr val="549E3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3DC05F-4A03-4FE0-BA1C-298FF6DE1D43}" v="282" dt="2019-07-24T00:44:07.7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69" autoAdjust="0"/>
    <p:restoredTop sz="89298" autoAdjust="0"/>
  </p:normalViewPr>
  <p:slideViewPr>
    <p:cSldViewPr snapToGrid="0">
      <p:cViewPr>
        <p:scale>
          <a:sx n="33" d="100"/>
          <a:sy n="33" d="100"/>
        </p:scale>
        <p:origin x="1918" y="5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 Pipher" userId="4d116fd4f5025ed7" providerId="LiveId" clId="{353DC05F-4A03-4FE0-BA1C-298FF6DE1D43}"/>
    <pc:docChg chg="undo custSel addSld delSld modSld sldOrd">
      <pc:chgData name="Mark Pipher" userId="4d116fd4f5025ed7" providerId="LiveId" clId="{353DC05F-4A03-4FE0-BA1C-298FF6DE1D43}" dt="2019-07-24T00:44:39.690" v="4897" actId="20577"/>
      <pc:docMkLst>
        <pc:docMk/>
      </pc:docMkLst>
      <pc:sldChg chg="addSp delSp modSp setBg">
        <pc:chgData name="Mark Pipher" userId="4d116fd4f5025ed7" providerId="LiveId" clId="{353DC05F-4A03-4FE0-BA1C-298FF6DE1D43}" dt="2019-07-23T02:15:44.101" v="2377"/>
        <pc:sldMkLst>
          <pc:docMk/>
          <pc:sldMk cId="67248818" sldId="256"/>
        </pc:sldMkLst>
        <pc:picChg chg="add mod">
          <ac:chgData name="Mark Pipher" userId="4d116fd4f5025ed7" providerId="LiveId" clId="{353DC05F-4A03-4FE0-BA1C-298FF6DE1D43}" dt="2019-07-22T20:41:12.892" v="96" actId="1076"/>
          <ac:picMkLst>
            <pc:docMk/>
            <pc:sldMk cId="67248818" sldId="256"/>
            <ac:picMk id="9" creationId="{ED9471CF-51D7-4873-B47C-6ED751D34933}"/>
          </ac:picMkLst>
        </pc:picChg>
        <pc:picChg chg="add del mod">
          <ac:chgData name="Mark Pipher" userId="4d116fd4f5025ed7" providerId="LiveId" clId="{353DC05F-4A03-4FE0-BA1C-298FF6DE1D43}" dt="2019-07-22T20:41:15.018" v="97" actId="478"/>
          <ac:picMkLst>
            <pc:docMk/>
            <pc:sldMk cId="67248818" sldId="256"/>
            <ac:picMk id="11" creationId="{70522811-65A8-44DF-9719-9230C3FAFB7A}"/>
          </ac:picMkLst>
        </pc:picChg>
      </pc:sldChg>
      <pc:sldChg chg="modSp">
        <pc:chgData name="Mark Pipher" userId="4d116fd4f5025ed7" providerId="LiveId" clId="{353DC05F-4A03-4FE0-BA1C-298FF6DE1D43}" dt="2019-07-24T00:36:47.694" v="4685" actId="20577"/>
        <pc:sldMkLst>
          <pc:docMk/>
          <pc:sldMk cId="1570474713" sldId="257"/>
        </pc:sldMkLst>
        <pc:graphicFrameChg chg="mod">
          <ac:chgData name="Mark Pipher" userId="4d116fd4f5025ed7" providerId="LiveId" clId="{353DC05F-4A03-4FE0-BA1C-298FF6DE1D43}" dt="2019-07-24T00:36:47.694" v="4685" actId="20577"/>
          <ac:graphicFrameMkLst>
            <pc:docMk/>
            <pc:sldMk cId="1570474713" sldId="257"/>
            <ac:graphicFrameMk id="3" creationId="{748ACF02-5DE7-4C31-990F-20212CF2F4FD}"/>
          </ac:graphicFrameMkLst>
        </pc:graphicFrameChg>
      </pc:sldChg>
      <pc:sldChg chg="del ord">
        <pc:chgData name="Mark Pipher" userId="4d116fd4f5025ed7" providerId="LiveId" clId="{353DC05F-4A03-4FE0-BA1C-298FF6DE1D43}" dt="2019-07-23T02:22:45.048" v="2533" actId="2696"/>
        <pc:sldMkLst>
          <pc:docMk/>
          <pc:sldMk cId="169376528" sldId="258"/>
        </pc:sldMkLst>
      </pc:sldChg>
      <pc:sldChg chg="addSp delSp modSp modNotesTx">
        <pc:chgData name="Mark Pipher" userId="4d116fd4f5025ed7" providerId="LiveId" clId="{353DC05F-4A03-4FE0-BA1C-298FF6DE1D43}" dt="2019-07-24T00:42:59.154" v="4866" actId="207"/>
        <pc:sldMkLst>
          <pc:docMk/>
          <pc:sldMk cId="1677120236" sldId="259"/>
        </pc:sldMkLst>
        <pc:spChg chg="mod">
          <ac:chgData name="Mark Pipher" userId="4d116fd4f5025ed7" providerId="LiveId" clId="{353DC05F-4A03-4FE0-BA1C-298FF6DE1D43}" dt="2019-07-24T00:36:07.539" v="4652" actId="1076"/>
          <ac:spMkLst>
            <pc:docMk/>
            <pc:sldMk cId="1677120236" sldId="259"/>
            <ac:spMk id="2" creationId="{CA9BDD4C-EAAC-4828-B6E8-4893876D0BA7}"/>
          </ac:spMkLst>
        </pc:spChg>
        <pc:spChg chg="del mod">
          <ac:chgData name="Mark Pipher" userId="4d116fd4f5025ed7" providerId="LiveId" clId="{353DC05F-4A03-4FE0-BA1C-298FF6DE1D43}" dt="2019-07-24T00:34:43.979" v="4631" actId="478"/>
          <ac:spMkLst>
            <pc:docMk/>
            <pc:sldMk cId="1677120236" sldId="259"/>
            <ac:spMk id="3" creationId="{0CAE1285-0639-465B-8B00-B13AA8AD3844}"/>
          </ac:spMkLst>
        </pc:spChg>
        <pc:spChg chg="add del mod">
          <ac:chgData name="Mark Pipher" userId="4d116fd4f5025ed7" providerId="LiveId" clId="{353DC05F-4A03-4FE0-BA1C-298FF6DE1D43}" dt="2019-07-24T00:34:43.979" v="4631" actId="478"/>
          <ac:spMkLst>
            <pc:docMk/>
            <pc:sldMk cId="1677120236" sldId="259"/>
            <ac:spMk id="5" creationId="{7E159B4F-DA04-499A-A202-816771F612AF}"/>
          </ac:spMkLst>
        </pc:spChg>
        <pc:spChg chg="add del mod">
          <ac:chgData name="Mark Pipher" userId="4d116fd4f5025ed7" providerId="LiveId" clId="{353DC05F-4A03-4FE0-BA1C-298FF6DE1D43}" dt="2019-07-24T00:36:12.494" v="4654" actId="478"/>
          <ac:spMkLst>
            <pc:docMk/>
            <pc:sldMk cId="1677120236" sldId="259"/>
            <ac:spMk id="7" creationId="{D690565C-742E-4DE6-9786-130D541A238E}"/>
          </ac:spMkLst>
        </pc:spChg>
        <pc:spChg chg="add del mod">
          <ac:chgData name="Mark Pipher" userId="4d116fd4f5025ed7" providerId="LiveId" clId="{353DC05F-4A03-4FE0-BA1C-298FF6DE1D43}" dt="2019-07-24T00:34:43.979" v="4631" actId="478"/>
          <ac:spMkLst>
            <pc:docMk/>
            <pc:sldMk cId="1677120236" sldId="259"/>
            <ac:spMk id="9" creationId="{59BD7679-1BF4-494C-B9DA-A12C67C503E3}"/>
          </ac:spMkLst>
        </pc:spChg>
        <pc:spChg chg="add mod">
          <ac:chgData name="Mark Pipher" userId="4d116fd4f5025ed7" providerId="LiveId" clId="{353DC05F-4A03-4FE0-BA1C-298FF6DE1D43}" dt="2019-07-24T00:42:59.154" v="4866" actId="207"/>
          <ac:spMkLst>
            <pc:docMk/>
            <pc:sldMk cId="1677120236" sldId="259"/>
            <ac:spMk id="17" creationId="{44D72EF6-E7CB-40E8-B701-E40DB3971374}"/>
          </ac:spMkLst>
        </pc:spChg>
        <pc:spChg chg="add del">
          <ac:chgData name="Mark Pipher" userId="4d116fd4f5025ed7" providerId="LiveId" clId="{353DC05F-4A03-4FE0-BA1C-298FF6DE1D43}" dt="2019-07-24T00:35:07.010" v="4637"/>
          <ac:spMkLst>
            <pc:docMk/>
            <pc:sldMk cId="1677120236" sldId="259"/>
            <ac:spMk id="18" creationId="{79B56078-7379-4CB3-AB89-ABC4CF98FEF6}"/>
          </ac:spMkLst>
        </pc:spChg>
        <pc:spChg chg="add del mod">
          <ac:chgData name="Mark Pipher" userId="4d116fd4f5025ed7" providerId="LiveId" clId="{353DC05F-4A03-4FE0-BA1C-298FF6DE1D43}" dt="2019-07-24T00:40:26.977" v="4754"/>
          <ac:spMkLst>
            <pc:docMk/>
            <pc:sldMk cId="1677120236" sldId="259"/>
            <ac:spMk id="19" creationId="{852E27D5-520E-4795-AB45-8B85F0347488}"/>
          </ac:spMkLst>
        </pc:spChg>
        <pc:spChg chg="add del">
          <ac:chgData name="Mark Pipher" userId="4d116fd4f5025ed7" providerId="LiveId" clId="{353DC05F-4A03-4FE0-BA1C-298FF6DE1D43}" dt="2019-07-24T00:36:26.716" v="4656" actId="478"/>
          <ac:spMkLst>
            <pc:docMk/>
            <pc:sldMk cId="1677120236" sldId="259"/>
            <ac:spMk id="20" creationId="{2E3F9B2E-57FA-4597-9BC8-83DFED6A0F14}"/>
          </ac:spMkLst>
        </pc:spChg>
        <pc:spChg chg="add del mod">
          <ac:chgData name="Mark Pipher" userId="4d116fd4f5025ed7" providerId="LiveId" clId="{353DC05F-4A03-4FE0-BA1C-298FF6DE1D43}" dt="2019-07-24T00:40:17.603" v="4751"/>
          <ac:spMkLst>
            <pc:docMk/>
            <pc:sldMk cId="1677120236" sldId="259"/>
            <ac:spMk id="21" creationId="{A5404D9C-804E-4E1F-BBD3-64DE480170BC}"/>
          </ac:spMkLst>
        </pc:spChg>
        <pc:picChg chg="add del mod">
          <ac:chgData name="Mark Pipher" userId="4d116fd4f5025ed7" providerId="LiveId" clId="{353DC05F-4A03-4FE0-BA1C-298FF6DE1D43}" dt="2019-07-24T00:34:43.979" v="4631" actId="478"/>
          <ac:picMkLst>
            <pc:docMk/>
            <pc:sldMk cId="1677120236" sldId="259"/>
            <ac:picMk id="4" creationId="{C3F95CCE-EF7B-4AC0-A31E-07FCB401FE74}"/>
          </ac:picMkLst>
        </pc:picChg>
        <pc:picChg chg="add del mod">
          <ac:chgData name="Mark Pipher" userId="4d116fd4f5025ed7" providerId="LiveId" clId="{353DC05F-4A03-4FE0-BA1C-298FF6DE1D43}" dt="2019-07-24T00:34:46.679" v="4632" actId="478"/>
          <ac:picMkLst>
            <pc:docMk/>
            <pc:sldMk cId="1677120236" sldId="259"/>
            <ac:picMk id="6" creationId="{8FFE150F-C00B-432A-8386-312924DA64AE}"/>
          </ac:picMkLst>
        </pc:picChg>
        <pc:picChg chg="add del mod">
          <ac:chgData name="Mark Pipher" userId="4d116fd4f5025ed7" providerId="LiveId" clId="{353DC05F-4A03-4FE0-BA1C-298FF6DE1D43}" dt="2019-07-24T00:34:43.979" v="4631" actId="478"/>
          <ac:picMkLst>
            <pc:docMk/>
            <pc:sldMk cId="1677120236" sldId="259"/>
            <ac:picMk id="8" creationId="{D2661943-585F-4A3B-9871-3D2F49E29661}"/>
          </ac:picMkLst>
        </pc:picChg>
        <pc:picChg chg="add mod">
          <ac:chgData name="Mark Pipher" userId="4d116fd4f5025ed7" providerId="LiveId" clId="{353DC05F-4A03-4FE0-BA1C-298FF6DE1D43}" dt="2019-07-24T00:35:57.317" v="4649" actId="14100"/>
          <ac:picMkLst>
            <pc:docMk/>
            <pc:sldMk cId="1677120236" sldId="259"/>
            <ac:picMk id="10" creationId="{445A0131-1C10-4090-9A07-F426EE73ED28}"/>
          </ac:picMkLst>
        </pc:picChg>
        <pc:picChg chg="add mod">
          <ac:chgData name="Mark Pipher" userId="4d116fd4f5025ed7" providerId="LiveId" clId="{353DC05F-4A03-4FE0-BA1C-298FF6DE1D43}" dt="2019-07-24T00:36:04.088" v="4650" actId="1076"/>
          <ac:picMkLst>
            <pc:docMk/>
            <pc:sldMk cId="1677120236" sldId="259"/>
            <ac:picMk id="11" creationId="{F4856D84-21B3-4B0C-8C19-E6FC404809B9}"/>
          </ac:picMkLst>
        </pc:picChg>
        <pc:picChg chg="add mod">
          <ac:chgData name="Mark Pipher" userId="4d116fd4f5025ed7" providerId="LiveId" clId="{353DC05F-4A03-4FE0-BA1C-298FF6DE1D43}" dt="2019-07-24T00:35:50.119" v="4646" actId="14100"/>
          <ac:picMkLst>
            <pc:docMk/>
            <pc:sldMk cId="1677120236" sldId="259"/>
            <ac:picMk id="12" creationId="{A88B084C-4D0D-49E8-8CFA-04E7478CB631}"/>
          </ac:picMkLst>
        </pc:picChg>
        <pc:picChg chg="add del mod">
          <ac:chgData name="Mark Pipher" userId="4d116fd4f5025ed7" providerId="LiveId" clId="{353DC05F-4A03-4FE0-BA1C-298FF6DE1D43}" dt="2019-07-23T02:29:16.404" v="2561"/>
          <ac:picMkLst>
            <pc:docMk/>
            <pc:sldMk cId="1677120236" sldId="259"/>
            <ac:picMk id="14" creationId="{82984FFC-B899-4FCE-B8D5-A02101CAFBC6}"/>
          </ac:picMkLst>
        </pc:picChg>
        <pc:picChg chg="add del mod">
          <ac:chgData name="Mark Pipher" userId="4d116fd4f5025ed7" providerId="LiveId" clId="{353DC05F-4A03-4FE0-BA1C-298FF6DE1D43}" dt="2019-07-24T00:36:09.711" v="4653" actId="478"/>
          <ac:picMkLst>
            <pc:docMk/>
            <pc:sldMk cId="1677120236" sldId="259"/>
            <ac:picMk id="15" creationId="{51903AC8-04C2-42B2-9D72-2BA1A17D9078}"/>
          </ac:picMkLst>
        </pc:picChg>
      </pc:sldChg>
      <pc:sldChg chg="addSp delSp modSp">
        <pc:chgData name="Mark Pipher" userId="4d116fd4f5025ed7" providerId="LiveId" clId="{353DC05F-4A03-4FE0-BA1C-298FF6DE1D43}" dt="2019-07-22T20:46:56.867" v="472" actId="20577"/>
        <pc:sldMkLst>
          <pc:docMk/>
          <pc:sldMk cId="3832375794" sldId="260"/>
        </pc:sldMkLst>
        <pc:spChg chg="mod">
          <ac:chgData name="Mark Pipher" userId="4d116fd4f5025ed7" providerId="LiveId" clId="{353DC05F-4A03-4FE0-BA1C-298FF6DE1D43}" dt="2019-07-22T20:46:56.867" v="472" actId="20577"/>
          <ac:spMkLst>
            <pc:docMk/>
            <pc:sldMk cId="3832375794" sldId="260"/>
            <ac:spMk id="3" creationId="{2DF222BC-6ACA-48AE-803C-EBBA57EB7C8B}"/>
          </ac:spMkLst>
        </pc:spChg>
        <pc:picChg chg="add del">
          <ac:chgData name="Mark Pipher" userId="4d116fd4f5025ed7" providerId="LiveId" clId="{353DC05F-4A03-4FE0-BA1C-298FF6DE1D43}" dt="2019-07-22T20:38:36.258" v="1"/>
          <ac:picMkLst>
            <pc:docMk/>
            <pc:sldMk cId="3832375794" sldId="260"/>
            <ac:picMk id="12" creationId="{F81B6464-E5E8-48CE-AA4D-35DD5470A33E}"/>
          </ac:picMkLst>
        </pc:picChg>
      </pc:sldChg>
      <pc:sldChg chg="del ord">
        <pc:chgData name="Mark Pipher" userId="4d116fd4f5025ed7" providerId="LiveId" clId="{353DC05F-4A03-4FE0-BA1C-298FF6DE1D43}" dt="2019-07-23T02:22:45.006" v="2532" actId="2696"/>
        <pc:sldMkLst>
          <pc:docMk/>
          <pc:sldMk cId="345576037" sldId="261"/>
        </pc:sldMkLst>
      </pc:sldChg>
      <pc:sldChg chg="delSp modSp add ord">
        <pc:chgData name="Mark Pipher" userId="4d116fd4f5025ed7" providerId="LiveId" clId="{353DC05F-4A03-4FE0-BA1C-298FF6DE1D43}" dt="2019-07-24T00:20:10.585" v="4179" actId="478"/>
        <pc:sldMkLst>
          <pc:docMk/>
          <pc:sldMk cId="3204421577" sldId="262"/>
        </pc:sldMkLst>
        <pc:spChg chg="mod">
          <ac:chgData name="Mark Pipher" userId="4d116fd4f5025ed7" providerId="LiveId" clId="{353DC05F-4A03-4FE0-BA1C-298FF6DE1D43}" dt="2019-07-22T20:39:02.296" v="20" actId="20577"/>
          <ac:spMkLst>
            <pc:docMk/>
            <pc:sldMk cId="3204421577" sldId="262"/>
            <ac:spMk id="2" creationId="{9FE43E2A-3614-4039-938A-E6D191DEDFA9}"/>
          </ac:spMkLst>
        </pc:spChg>
        <pc:spChg chg="del">
          <ac:chgData name="Mark Pipher" userId="4d116fd4f5025ed7" providerId="LiveId" clId="{353DC05F-4A03-4FE0-BA1C-298FF6DE1D43}" dt="2019-07-24T00:20:10.585" v="4179" actId="478"/>
          <ac:spMkLst>
            <pc:docMk/>
            <pc:sldMk cId="3204421577" sldId="262"/>
            <ac:spMk id="3" creationId="{50FE998F-F04C-4E9E-BC92-65956EF184A4}"/>
          </ac:spMkLst>
        </pc:spChg>
      </pc:sldChg>
      <pc:sldChg chg="delSp modSp add">
        <pc:chgData name="Mark Pipher" userId="4d116fd4f5025ed7" providerId="LiveId" clId="{353DC05F-4A03-4FE0-BA1C-298FF6DE1D43}" dt="2019-07-24T00:20:18.054" v="4180" actId="478"/>
        <pc:sldMkLst>
          <pc:docMk/>
          <pc:sldMk cId="538856503" sldId="263"/>
        </pc:sldMkLst>
        <pc:spChg chg="mod">
          <ac:chgData name="Mark Pipher" userId="4d116fd4f5025ed7" providerId="LiveId" clId="{353DC05F-4A03-4FE0-BA1C-298FF6DE1D43}" dt="2019-07-22T20:39:13.739" v="38" actId="20577"/>
          <ac:spMkLst>
            <pc:docMk/>
            <pc:sldMk cId="538856503" sldId="263"/>
            <ac:spMk id="2" creationId="{9FE43E2A-3614-4039-938A-E6D191DEDFA9}"/>
          </ac:spMkLst>
        </pc:spChg>
        <pc:spChg chg="del">
          <ac:chgData name="Mark Pipher" userId="4d116fd4f5025ed7" providerId="LiveId" clId="{353DC05F-4A03-4FE0-BA1C-298FF6DE1D43}" dt="2019-07-24T00:20:18.054" v="4180" actId="478"/>
          <ac:spMkLst>
            <pc:docMk/>
            <pc:sldMk cId="538856503" sldId="263"/>
            <ac:spMk id="3" creationId="{50FE998F-F04C-4E9E-BC92-65956EF184A4}"/>
          </ac:spMkLst>
        </pc:spChg>
      </pc:sldChg>
      <pc:sldChg chg="delSp modSp add">
        <pc:chgData name="Mark Pipher" userId="4d116fd4f5025ed7" providerId="LiveId" clId="{353DC05F-4A03-4FE0-BA1C-298FF6DE1D43}" dt="2019-07-24T00:20:27.089" v="4181" actId="478"/>
        <pc:sldMkLst>
          <pc:docMk/>
          <pc:sldMk cId="2109142748" sldId="264"/>
        </pc:sldMkLst>
        <pc:spChg chg="mod">
          <ac:chgData name="Mark Pipher" userId="4d116fd4f5025ed7" providerId="LiveId" clId="{353DC05F-4A03-4FE0-BA1C-298FF6DE1D43}" dt="2019-07-22T20:39:55.316" v="58" actId="20577"/>
          <ac:spMkLst>
            <pc:docMk/>
            <pc:sldMk cId="2109142748" sldId="264"/>
            <ac:spMk id="2" creationId="{9FE43E2A-3614-4039-938A-E6D191DEDFA9}"/>
          </ac:spMkLst>
        </pc:spChg>
        <pc:spChg chg="del">
          <ac:chgData name="Mark Pipher" userId="4d116fd4f5025ed7" providerId="LiveId" clId="{353DC05F-4A03-4FE0-BA1C-298FF6DE1D43}" dt="2019-07-24T00:20:27.089" v="4181" actId="478"/>
          <ac:spMkLst>
            <pc:docMk/>
            <pc:sldMk cId="2109142748" sldId="264"/>
            <ac:spMk id="3" creationId="{50FE998F-F04C-4E9E-BC92-65956EF184A4}"/>
          </ac:spMkLst>
        </pc:spChg>
      </pc:sldChg>
      <pc:sldChg chg="modSp add del">
        <pc:chgData name="Mark Pipher" userId="4d116fd4f5025ed7" providerId="LiveId" clId="{353DC05F-4A03-4FE0-BA1C-298FF6DE1D43}" dt="2019-07-24T00:38:49.808" v="4701" actId="2696"/>
        <pc:sldMkLst>
          <pc:docMk/>
          <pc:sldMk cId="1674002250" sldId="265"/>
        </pc:sldMkLst>
        <pc:spChg chg="mod">
          <ac:chgData name="Mark Pipher" userId="4d116fd4f5025ed7" providerId="LiveId" clId="{353DC05F-4A03-4FE0-BA1C-298FF6DE1D43}" dt="2019-07-22T20:39:59.758" v="68" actId="20577"/>
          <ac:spMkLst>
            <pc:docMk/>
            <pc:sldMk cId="1674002250" sldId="265"/>
            <ac:spMk id="2" creationId="{9FE43E2A-3614-4039-938A-E6D191DEDFA9}"/>
          </ac:spMkLst>
        </pc:spChg>
      </pc:sldChg>
      <pc:sldChg chg="delSp modSp add">
        <pc:chgData name="Mark Pipher" userId="4d116fd4f5025ed7" providerId="LiveId" clId="{353DC05F-4A03-4FE0-BA1C-298FF6DE1D43}" dt="2019-07-24T00:36:35.724" v="4673" actId="20577"/>
        <pc:sldMkLst>
          <pc:docMk/>
          <pc:sldMk cId="3382959883" sldId="266"/>
        </pc:sldMkLst>
        <pc:spChg chg="mod">
          <ac:chgData name="Mark Pipher" userId="4d116fd4f5025ed7" providerId="LiveId" clId="{353DC05F-4A03-4FE0-BA1C-298FF6DE1D43}" dt="2019-07-24T00:36:35.724" v="4673" actId="20577"/>
          <ac:spMkLst>
            <pc:docMk/>
            <pc:sldMk cId="3382959883" sldId="266"/>
            <ac:spMk id="2" creationId="{9FE43E2A-3614-4039-938A-E6D191DEDFA9}"/>
          </ac:spMkLst>
        </pc:spChg>
        <pc:spChg chg="del">
          <ac:chgData name="Mark Pipher" userId="4d116fd4f5025ed7" providerId="LiveId" clId="{353DC05F-4A03-4FE0-BA1C-298FF6DE1D43}" dt="2019-07-24T00:20:59.497" v="4184" actId="478"/>
          <ac:spMkLst>
            <pc:docMk/>
            <pc:sldMk cId="3382959883" sldId="266"/>
            <ac:spMk id="3" creationId="{50FE998F-F04C-4E9E-BC92-65956EF184A4}"/>
          </ac:spMkLst>
        </pc:spChg>
      </pc:sldChg>
      <pc:sldChg chg="addSp delSp modSp add ord modNotesTx">
        <pc:chgData name="Mark Pipher" userId="4d116fd4f5025ed7" providerId="LiveId" clId="{353DC05F-4A03-4FE0-BA1C-298FF6DE1D43}" dt="2019-07-24T00:44:04.270" v="4873" actId="207"/>
        <pc:sldMkLst>
          <pc:docMk/>
          <pc:sldMk cId="4041506786" sldId="267"/>
        </pc:sldMkLst>
        <pc:spChg chg="mod">
          <ac:chgData name="Mark Pipher" userId="4d116fd4f5025ed7" providerId="LiveId" clId="{353DC05F-4A03-4FE0-BA1C-298FF6DE1D43}" dt="2019-07-22T21:18:03.989" v="1097" actId="20577"/>
          <ac:spMkLst>
            <pc:docMk/>
            <pc:sldMk cId="4041506786" sldId="267"/>
            <ac:spMk id="2" creationId="{5AC0341A-E46E-4CDF-A4AA-928E2841ECB8}"/>
          </ac:spMkLst>
        </pc:spChg>
        <pc:spChg chg="mod">
          <ac:chgData name="Mark Pipher" userId="4d116fd4f5025ed7" providerId="LiveId" clId="{353DC05F-4A03-4FE0-BA1C-298FF6DE1D43}" dt="2019-07-23T23:50:59.369" v="2905" actId="20577"/>
          <ac:spMkLst>
            <pc:docMk/>
            <pc:sldMk cId="4041506786" sldId="267"/>
            <ac:spMk id="3" creationId="{FC4E3262-C0A4-4709-84F2-955ACEF78D7B}"/>
          </ac:spMkLst>
        </pc:spChg>
        <pc:picChg chg="add del mod ord">
          <ac:chgData name="Mark Pipher" userId="4d116fd4f5025ed7" providerId="LiveId" clId="{353DC05F-4A03-4FE0-BA1C-298FF6DE1D43}" dt="2019-07-24T00:37:36.935" v="4693" actId="478"/>
          <ac:picMkLst>
            <pc:docMk/>
            <pc:sldMk cId="4041506786" sldId="267"/>
            <ac:picMk id="4" creationId="{E0C78DE4-1EA1-4643-AB97-048517F36DAB}"/>
          </ac:picMkLst>
        </pc:picChg>
        <pc:picChg chg="add mod">
          <ac:chgData name="Mark Pipher" userId="4d116fd4f5025ed7" providerId="LiveId" clId="{353DC05F-4A03-4FE0-BA1C-298FF6DE1D43}" dt="2019-07-24T00:38:30.860" v="4698" actId="1076"/>
          <ac:picMkLst>
            <pc:docMk/>
            <pc:sldMk cId="4041506786" sldId="267"/>
            <ac:picMk id="5" creationId="{5326741E-8782-4A76-9350-FDC918464E5A}"/>
          </ac:picMkLst>
        </pc:picChg>
        <pc:picChg chg="add mod">
          <ac:chgData name="Mark Pipher" userId="4d116fd4f5025ed7" providerId="LiveId" clId="{353DC05F-4A03-4FE0-BA1C-298FF6DE1D43}" dt="2019-07-24T00:44:04.270" v="4873" actId="207"/>
          <ac:picMkLst>
            <pc:docMk/>
            <pc:sldMk cId="4041506786" sldId="267"/>
            <ac:picMk id="7" creationId="{45CB3B72-638B-4C2F-A917-6A4176A0ADB2}"/>
          </ac:picMkLst>
        </pc:picChg>
      </pc:sldChg>
      <pc:sldChg chg="addSp delSp modSp add ord">
        <pc:chgData name="Mark Pipher" userId="4d116fd4f5025ed7" providerId="LiveId" clId="{353DC05F-4A03-4FE0-BA1C-298FF6DE1D43}" dt="2019-07-24T00:43:45.523" v="4871" actId="207"/>
        <pc:sldMkLst>
          <pc:docMk/>
          <pc:sldMk cId="2293743145" sldId="269"/>
        </pc:sldMkLst>
        <pc:spChg chg="mod">
          <ac:chgData name="Mark Pipher" userId="4d116fd4f5025ed7" providerId="LiveId" clId="{353DC05F-4A03-4FE0-BA1C-298FF6DE1D43}" dt="2019-07-22T21:22:21.524" v="1265" actId="20577"/>
          <ac:spMkLst>
            <pc:docMk/>
            <pc:sldMk cId="2293743145" sldId="269"/>
            <ac:spMk id="2" creationId="{1BC2A940-6927-4DFD-86CA-564F4AD0346B}"/>
          </ac:spMkLst>
        </pc:spChg>
        <pc:spChg chg="mod">
          <ac:chgData name="Mark Pipher" userId="4d116fd4f5025ed7" providerId="LiveId" clId="{353DC05F-4A03-4FE0-BA1C-298FF6DE1D43}" dt="2019-07-23T02:30:47.331" v="2571" actId="207"/>
          <ac:spMkLst>
            <pc:docMk/>
            <pc:sldMk cId="2293743145" sldId="269"/>
            <ac:spMk id="3" creationId="{C7BC6FF7-B20D-4425-9D66-04FDA2FE92E9}"/>
          </ac:spMkLst>
        </pc:spChg>
        <pc:spChg chg="add mod">
          <ac:chgData name="Mark Pipher" userId="4d116fd4f5025ed7" providerId="LiveId" clId="{353DC05F-4A03-4FE0-BA1C-298FF6DE1D43}" dt="2019-07-22T21:23:51.254" v="1300" actId="1076"/>
          <ac:spMkLst>
            <pc:docMk/>
            <pc:sldMk cId="2293743145" sldId="269"/>
            <ac:spMk id="4" creationId="{723891A4-D34F-49AE-AFAB-3FC97FC1F76D}"/>
          </ac:spMkLst>
        </pc:spChg>
        <pc:spChg chg="add mod ord">
          <ac:chgData name="Mark Pipher" userId="4d116fd4f5025ed7" providerId="LiveId" clId="{353DC05F-4A03-4FE0-BA1C-298FF6DE1D43}" dt="2019-07-23T02:32:39.440" v="2593" actId="207"/>
          <ac:spMkLst>
            <pc:docMk/>
            <pc:sldMk cId="2293743145" sldId="269"/>
            <ac:spMk id="21" creationId="{232CD767-222F-4512-A8DD-4E0B7295CD0A}"/>
          </ac:spMkLst>
        </pc:spChg>
        <pc:grpChg chg="mod">
          <ac:chgData name="Mark Pipher" userId="4d116fd4f5025ed7" providerId="LiveId" clId="{353DC05F-4A03-4FE0-BA1C-298FF6DE1D43}" dt="2019-07-23T02:31:17.688" v="2576" actId="1076"/>
          <ac:grpSpMkLst>
            <pc:docMk/>
            <pc:sldMk cId="2293743145" sldId="269"/>
            <ac:grpSpMk id="18" creationId="{6555ACD9-2BFB-4BB0-B17A-A1BF0B3CC60F}"/>
          </ac:grpSpMkLst>
        </pc:grpChg>
        <pc:grpChg chg="add mod">
          <ac:chgData name="Mark Pipher" userId="4d116fd4f5025ed7" providerId="LiveId" clId="{353DC05F-4A03-4FE0-BA1C-298FF6DE1D43}" dt="2019-07-23T02:32:52.452" v="2597" actId="1076"/>
          <ac:grpSpMkLst>
            <pc:docMk/>
            <pc:sldMk cId="2293743145" sldId="269"/>
            <ac:grpSpMk id="22" creationId="{ED1DBD0D-0DB3-482C-A298-484033C41B81}"/>
          </ac:grpSpMkLst>
        </pc:grpChg>
        <pc:picChg chg="add del mod">
          <ac:chgData name="Mark Pipher" userId="4d116fd4f5025ed7" providerId="LiveId" clId="{353DC05F-4A03-4FE0-BA1C-298FF6DE1D43}" dt="2019-07-23T02:32:01.849" v="2588"/>
          <ac:picMkLst>
            <pc:docMk/>
            <pc:sldMk cId="2293743145" sldId="269"/>
            <ac:picMk id="5" creationId="{08C73FEB-D2E6-486F-BEF9-125A11184F73}"/>
          </ac:picMkLst>
        </pc:picChg>
        <pc:picChg chg="add mod">
          <ac:chgData name="Mark Pipher" userId="4d116fd4f5025ed7" providerId="LiveId" clId="{353DC05F-4A03-4FE0-BA1C-298FF6DE1D43}" dt="2019-07-23T02:32:14.098" v="2591" actId="1076"/>
          <ac:picMkLst>
            <pc:docMk/>
            <pc:sldMk cId="2293743145" sldId="269"/>
            <ac:picMk id="7" creationId="{12CE7A33-E689-4CCB-A844-67982F19F261}"/>
          </ac:picMkLst>
        </pc:picChg>
        <pc:picChg chg="add del mod">
          <ac:chgData name="Mark Pipher" userId="4d116fd4f5025ed7" providerId="LiveId" clId="{353DC05F-4A03-4FE0-BA1C-298FF6DE1D43}" dt="2019-07-23T02:27:04.699" v="2547" actId="478"/>
          <ac:picMkLst>
            <pc:docMk/>
            <pc:sldMk cId="2293743145" sldId="269"/>
            <ac:picMk id="9" creationId="{88097921-0FD5-47BA-B233-2FC78C688EDA}"/>
          </ac:picMkLst>
        </pc:picChg>
        <pc:picChg chg="add del mod">
          <ac:chgData name="Mark Pipher" userId="4d116fd4f5025ed7" providerId="LiveId" clId="{353DC05F-4A03-4FE0-BA1C-298FF6DE1D43}" dt="2019-07-23T02:28:20.764" v="2553"/>
          <ac:picMkLst>
            <pc:docMk/>
            <pc:sldMk cId="2293743145" sldId="269"/>
            <ac:picMk id="11" creationId="{C34FD5C4-2E78-4591-B6BA-CC4B9D841833}"/>
          </ac:picMkLst>
        </pc:picChg>
        <pc:picChg chg="add del mod">
          <ac:chgData name="Mark Pipher" userId="4d116fd4f5025ed7" providerId="LiveId" clId="{353DC05F-4A03-4FE0-BA1C-298FF6DE1D43}" dt="2019-07-23T02:28:20.764" v="2553"/>
          <ac:picMkLst>
            <pc:docMk/>
            <pc:sldMk cId="2293743145" sldId="269"/>
            <ac:picMk id="13" creationId="{0C22CABB-8E70-488C-AFEE-919B447278EE}"/>
          </ac:picMkLst>
        </pc:picChg>
        <pc:picChg chg="add del mod">
          <ac:chgData name="Mark Pipher" userId="4d116fd4f5025ed7" providerId="LiveId" clId="{353DC05F-4A03-4FE0-BA1C-298FF6DE1D43}" dt="2019-07-23T02:28:20.764" v="2553"/>
          <ac:picMkLst>
            <pc:docMk/>
            <pc:sldMk cId="2293743145" sldId="269"/>
            <ac:picMk id="15" creationId="{59918841-F10E-43BE-AA43-3D7472820A90}"/>
          </ac:picMkLst>
        </pc:picChg>
        <pc:picChg chg="add del mod">
          <ac:chgData name="Mark Pipher" userId="4d116fd4f5025ed7" providerId="LiveId" clId="{353DC05F-4A03-4FE0-BA1C-298FF6DE1D43}" dt="2019-07-24T00:43:45.523" v="4871" actId="207"/>
          <ac:picMkLst>
            <pc:docMk/>
            <pc:sldMk cId="2293743145" sldId="269"/>
            <ac:picMk id="17" creationId="{6555ACD9-2BFB-4BB0-B17A-A1BF0B3CC60F}"/>
          </ac:picMkLst>
        </pc:picChg>
      </pc:sldChg>
      <pc:sldChg chg="addSp delSp modSp add modNotesTx">
        <pc:chgData name="Mark Pipher" userId="4d116fd4f5025ed7" providerId="LiveId" clId="{353DC05F-4A03-4FE0-BA1C-298FF6DE1D43}" dt="2019-07-23T23:55:50.128" v="2951" actId="20577"/>
        <pc:sldMkLst>
          <pc:docMk/>
          <pc:sldMk cId="2172535571" sldId="270"/>
        </pc:sldMkLst>
        <pc:spChg chg="mod">
          <ac:chgData name="Mark Pipher" userId="4d116fd4f5025ed7" providerId="LiveId" clId="{353DC05F-4A03-4FE0-BA1C-298FF6DE1D43}" dt="2019-07-22T21:39:24.582" v="1543" actId="20577"/>
          <ac:spMkLst>
            <pc:docMk/>
            <pc:sldMk cId="2172535571" sldId="270"/>
            <ac:spMk id="2" creationId="{9F4E606F-6CC2-40F9-8640-B54FBB867B48}"/>
          </ac:spMkLst>
        </pc:spChg>
        <pc:spChg chg="mod">
          <ac:chgData name="Mark Pipher" userId="4d116fd4f5025ed7" providerId="LiveId" clId="{353DC05F-4A03-4FE0-BA1C-298FF6DE1D43}" dt="2019-07-22T21:40:24.240" v="1626" actId="20577"/>
          <ac:spMkLst>
            <pc:docMk/>
            <pc:sldMk cId="2172535571" sldId="270"/>
            <ac:spMk id="3" creationId="{275ED185-7199-45BB-8117-F26675FDB39B}"/>
          </ac:spMkLst>
        </pc:spChg>
        <pc:spChg chg="add mod">
          <ac:chgData name="Mark Pipher" userId="4d116fd4f5025ed7" providerId="LiveId" clId="{353DC05F-4A03-4FE0-BA1C-298FF6DE1D43}" dt="2019-07-23T01:46:57.408" v="2093" actId="20577"/>
          <ac:spMkLst>
            <pc:docMk/>
            <pc:sldMk cId="2172535571" sldId="270"/>
            <ac:spMk id="5" creationId="{610D8BD0-EF1F-472C-9212-EF49AEE2FC79}"/>
          </ac:spMkLst>
        </pc:spChg>
        <pc:spChg chg="add del">
          <ac:chgData name="Mark Pipher" userId="4d116fd4f5025ed7" providerId="LiveId" clId="{353DC05F-4A03-4FE0-BA1C-298FF6DE1D43}" dt="2019-07-22T21:52:26.931" v="1990"/>
          <ac:spMkLst>
            <pc:docMk/>
            <pc:sldMk cId="2172535571" sldId="270"/>
            <ac:spMk id="6" creationId="{0F2B5662-AF2E-4681-9501-A020DDF20115}"/>
          </ac:spMkLst>
        </pc:spChg>
        <pc:picChg chg="add mod">
          <ac:chgData name="Mark Pipher" userId="4d116fd4f5025ed7" providerId="LiveId" clId="{353DC05F-4A03-4FE0-BA1C-298FF6DE1D43}" dt="2019-07-22T21:40:40.278" v="1631" actId="1076"/>
          <ac:picMkLst>
            <pc:docMk/>
            <pc:sldMk cId="2172535571" sldId="270"/>
            <ac:picMk id="4" creationId="{DB2C5BD7-160A-443F-84F6-906B6A1D4B90}"/>
          </ac:picMkLst>
        </pc:picChg>
        <pc:picChg chg="add del mod modCrop">
          <ac:chgData name="Mark Pipher" userId="4d116fd4f5025ed7" providerId="LiveId" clId="{353DC05F-4A03-4FE0-BA1C-298FF6DE1D43}" dt="2019-07-22T21:53:00.544" v="1998"/>
          <ac:picMkLst>
            <pc:docMk/>
            <pc:sldMk cId="2172535571" sldId="270"/>
            <ac:picMk id="7" creationId="{1421B2D9-ED07-436B-9148-26CCF24AB8D4}"/>
          </ac:picMkLst>
        </pc:picChg>
      </pc:sldChg>
      <pc:sldChg chg="addSp delSp modSp add ord modNotesTx">
        <pc:chgData name="Mark Pipher" userId="4d116fd4f5025ed7" providerId="LiveId" clId="{353DC05F-4A03-4FE0-BA1C-298FF6DE1D43}" dt="2019-07-24T00:38:42.690" v="4700"/>
        <pc:sldMkLst>
          <pc:docMk/>
          <pc:sldMk cId="3643706661" sldId="271"/>
        </pc:sldMkLst>
        <pc:spChg chg="mod">
          <ac:chgData name="Mark Pipher" userId="4d116fd4f5025ed7" providerId="LiveId" clId="{353DC05F-4A03-4FE0-BA1C-298FF6DE1D43}" dt="2019-07-22T21:42:15.383" v="1678" actId="20577"/>
          <ac:spMkLst>
            <pc:docMk/>
            <pc:sldMk cId="3643706661" sldId="271"/>
            <ac:spMk id="2" creationId="{DA19E90E-3D37-4337-BFB9-2437FDCF66E4}"/>
          </ac:spMkLst>
        </pc:spChg>
        <pc:spChg chg="del">
          <ac:chgData name="Mark Pipher" userId="4d116fd4f5025ed7" providerId="LiveId" clId="{353DC05F-4A03-4FE0-BA1C-298FF6DE1D43}" dt="2019-07-22T21:41:36.811" v="1640" actId="478"/>
          <ac:spMkLst>
            <pc:docMk/>
            <pc:sldMk cId="3643706661" sldId="271"/>
            <ac:spMk id="3" creationId="{953404A0-19BA-40DA-BBD9-01CFEE46EDAE}"/>
          </ac:spMkLst>
        </pc:spChg>
        <pc:spChg chg="add del mod">
          <ac:chgData name="Mark Pipher" userId="4d116fd4f5025ed7" providerId="LiveId" clId="{353DC05F-4A03-4FE0-BA1C-298FF6DE1D43}" dt="2019-07-22T21:47:11.376" v="1885" actId="478"/>
          <ac:spMkLst>
            <pc:docMk/>
            <pc:sldMk cId="3643706661" sldId="271"/>
            <ac:spMk id="6" creationId="{65EC9316-8336-4F16-81F5-1A72BAA468B1}"/>
          </ac:spMkLst>
        </pc:spChg>
        <pc:spChg chg="add mod">
          <ac:chgData name="Mark Pipher" userId="4d116fd4f5025ed7" providerId="LiveId" clId="{353DC05F-4A03-4FE0-BA1C-298FF6DE1D43}" dt="2019-07-22T21:44:31.354" v="1850" actId="20577"/>
          <ac:spMkLst>
            <pc:docMk/>
            <pc:sldMk cId="3643706661" sldId="271"/>
            <ac:spMk id="8" creationId="{5145EDBE-ED66-47A7-80C6-7F52B9D2243C}"/>
          </ac:spMkLst>
        </pc:spChg>
        <pc:spChg chg="add del mod">
          <ac:chgData name="Mark Pipher" userId="4d116fd4f5025ed7" providerId="LiveId" clId="{353DC05F-4A03-4FE0-BA1C-298FF6DE1D43}" dt="2019-07-22T21:45:58.380" v="1864" actId="478"/>
          <ac:spMkLst>
            <pc:docMk/>
            <pc:sldMk cId="3643706661" sldId="271"/>
            <ac:spMk id="9" creationId="{698373C5-62CB-482F-A13B-C03CA6D24F83}"/>
          </ac:spMkLst>
        </pc:spChg>
        <pc:spChg chg="add del mod">
          <ac:chgData name="Mark Pipher" userId="4d116fd4f5025ed7" providerId="LiveId" clId="{353DC05F-4A03-4FE0-BA1C-298FF6DE1D43}" dt="2019-07-22T21:50:31.169" v="1971" actId="478"/>
          <ac:spMkLst>
            <pc:docMk/>
            <pc:sldMk cId="3643706661" sldId="271"/>
            <ac:spMk id="10" creationId="{9E5763F6-36A7-4AC4-B788-702E6F828252}"/>
          </ac:spMkLst>
        </pc:spChg>
        <pc:spChg chg="add del mod">
          <ac:chgData name="Mark Pipher" userId="4d116fd4f5025ed7" providerId="LiveId" clId="{353DC05F-4A03-4FE0-BA1C-298FF6DE1D43}" dt="2019-07-22T21:50:29.418" v="1970"/>
          <ac:spMkLst>
            <pc:docMk/>
            <pc:sldMk cId="3643706661" sldId="271"/>
            <ac:spMk id="11" creationId="{C122CFB5-99AB-4976-AEFB-369ACF02C601}"/>
          </ac:spMkLst>
        </pc:spChg>
        <pc:spChg chg="add mod">
          <ac:chgData name="Mark Pipher" userId="4d116fd4f5025ed7" providerId="LiveId" clId="{353DC05F-4A03-4FE0-BA1C-298FF6DE1D43}" dt="2019-07-24T00:00:27.654" v="3179" actId="207"/>
          <ac:spMkLst>
            <pc:docMk/>
            <pc:sldMk cId="3643706661" sldId="271"/>
            <ac:spMk id="16" creationId="{C4332EB5-73AD-4CBE-9AA3-FD4FF20FE5F2}"/>
          </ac:spMkLst>
        </pc:spChg>
        <pc:spChg chg="add mod">
          <ac:chgData name="Mark Pipher" userId="4d116fd4f5025ed7" providerId="LiveId" clId="{353DC05F-4A03-4FE0-BA1C-298FF6DE1D43}" dt="2019-07-22T21:50:43.360" v="1975" actId="571"/>
          <ac:spMkLst>
            <pc:docMk/>
            <pc:sldMk cId="3643706661" sldId="271"/>
            <ac:spMk id="17" creationId="{C70FD424-06F6-407F-8FA3-3E5F2D1506D4}"/>
          </ac:spMkLst>
        </pc:spChg>
        <pc:grpChg chg="add mod">
          <ac:chgData name="Mark Pipher" userId="4d116fd4f5025ed7" providerId="LiveId" clId="{353DC05F-4A03-4FE0-BA1C-298FF6DE1D43}" dt="2019-07-22T21:51:17.563" v="1981" actId="1076"/>
          <ac:grpSpMkLst>
            <pc:docMk/>
            <pc:sldMk cId="3643706661" sldId="271"/>
            <ac:grpSpMk id="7" creationId="{540D7FEF-14B8-4115-82EA-70A00ECB7262}"/>
          </ac:grpSpMkLst>
        </pc:grpChg>
        <pc:picChg chg="add mod">
          <ac:chgData name="Mark Pipher" userId="4d116fd4f5025ed7" providerId="LiveId" clId="{353DC05F-4A03-4FE0-BA1C-298FF6DE1D43}" dt="2019-07-22T21:46:51.406" v="1883" actId="1076"/>
          <ac:picMkLst>
            <pc:docMk/>
            <pc:sldMk cId="3643706661" sldId="271"/>
            <ac:picMk id="4" creationId="{C7EDBC71-40D9-41F5-8B41-F28CB30E1B1E}"/>
          </ac:picMkLst>
        </pc:picChg>
        <pc:picChg chg="add mod">
          <ac:chgData name="Mark Pipher" userId="4d116fd4f5025ed7" providerId="LiveId" clId="{353DC05F-4A03-4FE0-BA1C-298FF6DE1D43}" dt="2019-07-22T21:47:55.871" v="1895" actId="1076"/>
          <ac:picMkLst>
            <pc:docMk/>
            <pc:sldMk cId="3643706661" sldId="271"/>
            <ac:picMk id="5" creationId="{4A6522CC-0808-4047-91F8-45CB496F077F}"/>
          </ac:picMkLst>
        </pc:picChg>
        <pc:cxnChg chg="add del mod">
          <ac:chgData name="Mark Pipher" userId="4d116fd4f5025ed7" providerId="LiveId" clId="{353DC05F-4A03-4FE0-BA1C-298FF6DE1D43}" dt="2019-07-22T21:47:12.325" v="1886" actId="478"/>
          <ac:cxnSpMkLst>
            <pc:docMk/>
            <pc:sldMk cId="3643706661" sldId="271"/>
            <ac:cxnSpMk id="13" creationId="{C3747F06-1A82-4759-A262-F8C49059DD96}"/>
          </ac:cxnSpMkLst>
        </pc:cxnChg>
        <pc:cxnChg chg="add mod">
          <ac:chgData name="Mark Pipher" userId="4d116fd4f5025ed7" providerId="LiveId" clId="{353DC05F-4A03-4FE0-BA1C-298FF6DE1D43}" dt="2019-07-22T21:51:22.357" v="1984" actId="1076"/>
          <ac:cxnSpMkLst>
            <pc:docMk/>
            <pc:sldMk cId="3643706661" sldId="271"/>
            <ac:cxnSpMk id="15" creationId="{D9337524-9715-45AF-9E11-16C1312B6754}"/>
          </ac:cxnSpMkLst>
        </pc:cxnChg>
      </pc:sldChg>
      <pc:sldChg chg="addSp modSp add modNotesTx">
        <pc:chgData name="Mark Pipher" userId="4d116fd4f5025ed7" providerId="LiveId" clId="{353DC05F-4A03-4FE0-BA1C-298FF6DE1D43}" dt="2019-07-23T23:56:19.259" v="2957" actId="313"/>
        <pc:sldMkLst>
          <pc:docMk/>
          <pc:sldMk cId="2869744705" sldId="272"/>
        </pc:sldMkLst>
        <pc:spChg chg="add mod">
          <ac:chgData name="Mark Pipher" userId="4d116fd4f5025ed7" providerId="LiveId" clId="{353DC05F-4A03-4FE0-BA1C-298FF6DE1D43}" dt="2019-07-23T23:52:29.255" v="2908" actId="1076"/>
          <ac:spMkLst>
            <pc:docMk/>
            <pc:sldMk cId="2869744705" sldId="272"/>
            <ac:spMk id="4" creationId="{7B87E930-CDF7-41AC-83F8-3CAE40E67594}"/>
          </ac:spMkLst>
        </pc:spChg>
        <pc:spChg chg="add mod">
          <ac:chgData name="Mark Pipher" userId="4d116fd4f5025ed7" providerId="LiveId" clId="{353DC05F-4A03-4FE0-BA1C-298FF6DE1D43}" dt="2019-07-23T23:52:24.565" v="2907" actId="1076"/>
          <ac:spMkLst>
            <pc:docMk/>
            <pc:sldMk cId="2869744705" sldId="272"/>
            <ac:spMk id="5" creationId="{734BAEA0-20A3-42EE-9656-1CCE79E6704F}"/>
          </ac:spMkLst>
        </pc:spChg>
        <pc:spChg chg="add mod">
          <ac:chgData name="Mark Pipher" userId="4d116fd4f5025ed7" providerId="LiveId" clId="{353DC05F-4A03-4FE0-BA1C-298FF6DE1D43}" dt="2019-07-23T23:52:18.689" v="2906" actId="1076"/>
          <ac:spMkLst>
            <pc:docMk/>
            <pc:sldMk cId="2869744705" sldId="272"/>
            <ac:spMk id="9" creationId="{9A916858-11F7-4212-8383-D246966782C3}"/>
          </ac:spMkLst>
        </pc:spChg>
        <pc:spChg chg="add mod">
          <ac:chgData name="Mark Pipher" userId="4d116fd4f5025ed7" providerId="LiveId" clId="{353DC05F-4A03-4FE0-BA1C-298FF6DE1D43}" dt="2019-07-23T23:50:16.964" v="2900" actId="1076"/>
          <ac:spMkLst>
            <pc:docMk/>
            <pc:sldMk cId="2869744705" sldId="272"/>
            <ac:spMk id="10" creationId="{76614CDE-1181-4D12-A0A0-48297319E0C3}"/>
          </ac:spMkLst>
        </pc:spChg>
        <pc:spChg chg="add mod">
          <ac:chgData name="Mark Pipher" userId="4d116fd4f5025ed7" providerId="LiveId" clId="{353DC05F-4A03-4FE0-BA1C-298FF6DE1D43}" dt="2019-07-23T23:50:16.964" v="2900" actId="1076"/>
          <ac:spMkLst>
            <pc:docMk/>
            <pc:sldMk cId="2869744705" sldId="272"/>
            <ac:spMk id="11" creationId="{5E152F44-79A9-436B-9AC7-80EDD66AB66F}"/>
          </ac:spMkLst>
        </pc:spChg>
        <pc:spChg chg="add mod">
          <ac:chgData name="Mark Pipher" userId="4d116fd4f5025ed7" providerId="LiveId" clId="{353DC05F-4A03-4FE0-BA1C-298FF6DE1D43}" dt="2019-07-23T23:50:21.564" v="2903" actId="20577"/>
          <ac:spMkLst>
            <pc:docMk/>
            <pc:sldMk cId="2869744705" sldId="272"/>
            <ac:spMk id="12" creationId="{38E45E8E-EFCA-4927-9E61-70F21593AA7E}"/>
          </ac:spMkLst>
        </pc:spChg>
        <pc:picChg chg="add mod">
          <ac:chgData name="Mark Pipher" userId="4d116fd4f5025ed7" providerId="LiveId" clId="{353DC05F-4A03-4FE0-BA1C-298FF6DE1D43}" dt="2019-07-23T23:50:16.964" v="2900" actId="1076"/>
          <ac:picMkLst>
            <pc:docMk/>
            <pc:sldMk cId="2869744705" sldId="272"/>
            <ac:picMk id="2" creationId="{F47BAFD6-A4C8-432B-AE25-A13767CE2EBD}"/>
          </ac:picMkLst>
        </pc:picChg>
        <pc:picChg chg="add mod">
          <ac:chgData name="Mark Pipher" userId="4d116fd4f5025ed7" providerId="LiveId" clId="{353DC05F-4A03-4FE0-BA1C-298FF6DE1D43}" dt="2019-07-23T23:50:16.964" v="2900" actId="1076"/>
          <ac:picMkLst>
            <pc:docMk/>
            <pc:sldMk cId="2869744705" sldId="272"/>
            <ac:picMk id="3" creationId="{72C4AA69-A6C5-4489-B06C-11FF3E8E8B27}"/>
          </ac:picMkLst>
        </pc:picChg>
        <pc:picChg chg="add mod">
          <ac:chgData name="Mark Pipher" userId="4d116fd4f5025ed7" providerId="LiveId" clId="{353DC05F-4A03-4FE0-BA1C-298FF6DE1D43}" dt="2019-07-23T23:50:16.964" v="2900" actId="1076"/>
          <ac:picMkLst>
            <pc:docMk/>
            <pc:sldMk cId="2869744705" sldId="272"/>
            <ac:picMk id="6" creationId="{359D7B8C-B095-4AA3-AF98-86D33FB8AE4C}"/>
          </ac:picMkLst>
        </pc:picChg>
        <pc:picChg chg="add mod">
          <ac:chgData name="Mark Pipher" userId="4d116fd4f5025ed7" providerId="LiveId" clId="{353DC05F-4A03-4FE0-BA1C-298FF6DE1D43}" dt="2019-07-23T23:50:16.964" v="2900" actId="1076"/>
          <ac:picMkLst>
            <pc:docMk/>
            <pc:sldMk cId="2869744705" sldId="272"/>
            <ac:picMk id="7" creationId="{416E6322-5787-41EA-8F5B-3E84E5715A63}"/>
          </ac:picMkLst>
        </pc:picChg>
        <pc:picChg chg="add mod">
          <ac:chgData name="Mark Pipher" userId="4d116fd4f5025ed7" providerId="LiveId" clId="{353DC05F-4A03-4FE0-BA1C-298FF6DE1D43}" dt="2019-07-23T23:50:16.964" v="2900" actId="1076"/>
          <ac:picMkLst>
            <pc:docMk/>
            <pc:sldMk cId="2869744705" sldId="272"/>
            <ac:picMk id="8" creationId="{37AEB97D-61F8-4FD2-8F71-CAF1A4D4497C}"/>
          </ac:picMkLst>
        </pc:picChg>
      </pc:sldChg>
      <pc:sldChg chg="addSp modSp add del ord">
        <pc:chgData name="Mark Pipher" userId="4d116fd4f5025ed7" providerId="LiveId" clId="{353DC05F-4A03-4FE0-BA1C-298FF6DE1D43}" dt="2019-07-24T00:40:48.831" v="4759" actId="2696"/>
        <pc:sldMkLst>
          <pc:docMk/>
          <pc:sldMk cId="3400584479" sldId="273"/>
        </pc:sldMkLst>
        <pc:picChg chg="add mod">
          <ac:chgData name="Mark Pipher" userId="4d116fd4f5025ed7" providerId="LiveId" clId="{353DC05F-4A03-4FE0-BA1C-298FF6DE1D43}" dt="2019-07-23T01:55:39.867" v="2098" actId="14100"/>
          <ac:picMkLst>
            <pc:docMk/>
            <pc:sldMk cId="3400584479" sldId="273"/>
            <ac:picMk id="4" creationId="{318D4F38-9770-462C-AE24-3F033FD11448}"/>
          </ac:picMkLst>
        </pc:picChg>
        <pc:picChg chg="add mod">
          <ac:chgData name="Mark Pipher" userId="4d116fd4f5025ed7" providerId="LiveId" clId="{353DC05F-4A03-4FE0-BA1C-298FF6DE1D43}" dt="2019-07-23T01:57:42.247" v="2101" actId="1076"/>
          <ac:picMkLst>
            <pc:docMk/>
            <pc:sldMk cId="3400584479" sldId="273"/>
            <ac:picMk id="5" creationId="{4A0EA840-94F4-4FD7-AAE0-5910540BB0C9}"/>
          </ac:picMkLst>
        </pc:picChg>
      </pc:sldChg>
      <pc:sldChg chg="modSp add del ord">
        <pc:chgData name="Mark Pipher" userId="4d116fd4f5025ed7" providerId="LiveId" clId="{353DC05F-4A03-4FE0-BA1C-298FF6DE1D43}" dt="2019-07-24T00:14:08.490" v="3817" actId="2696"/>
        <pc:sldMkLst>
          <pc:docMk/>
          <pc:sldMk cId="3207996360" sldId="274"/>
        </pc:sldMkLst>
        <pc:spChg chg="mod">
          <ac:chgData name="Mark Pipher" userId="4d116fd4f5025ed7" providerId="LiveId" clId="{353DC05F-4A03-4FE0-BA1C-298FF6DE1D43}" dt="2019-07-23T02:06:09.831" v="2225" actId="20577"/>
          <ac:spMkLst>
            <pc:docMk/>
            <pc:sldMk cId="3207996360" sldId="274"/>
            <ac:spMk id="3" creationId="{3DD98060-B2C9-4821-A511-2205B840EB37}"/>
          </ac:spMkLst>
        </pc:spChg>
      </pc:sldChg>
      <pc:sldChg chg="addSp delSp modSp add del ord">
        <pc:chgData name="Mark Pipher" userId="4d116fd4f5025ed7" providerId="LiveId" clId="{353DC05F-4A03-4FE0-BA1C-298FF6DE1D43}" dt="2019-07-24T00:41:03.986" v="4760" actId="2696"/>
        <pc:sldMkLst>
          <pc:docMk/>
          <pc:sldMk cId="3155330511" sldId="275"/>
        </pc:sldMkLst>
        <pc:spChg chg="mod">
          <ac:chgData name="Mark Pipher" userId="4d116fd4f5025ed7" providerId="LiveId" clId="{353DC05F-4A03-4FE0-BA1C-298FF6DE1D43}" dt="2019-07-23T02:10:20.757" v="2277" actId="20577"/>
          <ac:spMkLst>
            <pc:docMk/>
            <pc:sldMk cId="3155330511" sldId="275"/>
            <ac:spMk id="2" creationId="{6971BB7B-7B02-45C4-B2F1-BA369799B98C}"/>
          </ac:spMkLst>
        </pc:spChg>
        <pc:spChg chg="mod">
          <ac:chgData name="Mark Pipher" userId="4d116fd4f5025ed7" providerId="LiveId" clId="{353DC05F-4A03-4FE0-BA1C-298FF6DE1D43}" dt="2019-07-23T02:39:06.203" v="2620" actId="207"/>
          <ac:spMkLst>
            <pc:docMk/>
            <pc:sldMk cId="3155330511" sldId="275"/>
            <ac:spMk id="3" creationId="{AFC7B52C-B239-4D59-9502-BDE0D878B70C}"/>
          </ac:spMkLst>
        </pc:spChg>
        <pc:spChg chg="add del">
          <ac:chgData name="Mark Pipher" userId="4d116fd4f5025ed7" providerId="LiveId" clId="{353DC05F-4A03-4FE0-BA1C-298FF6DE1D43}" dt="2019-07-23T02:08:12.786" v="2228"/>
          <ac:spMkLst>
            <pc:docMk/>
            <pc:sldMk cId="3155330511" sldId="275"/>
            <ac:spMk id="4" creationId="{EABA7937-53CF-479D-A402-534440428C39}"/>
          </ac:spMkLst>
        </pc:spChg>
        <pc:spChg chg="add del">
          <ac:chgData name="Mark Pipher" userId="4d116fd4f5025ed7" providerId="LiveId" clId="{353DC05F-4A03-4FE0-BA1C-298FF6DE1D43}" dt="2019-07-23T02:08:12.786" v="2228"/>
          <ac:spMkLst>
            <pc:docMk/>
            <pc:sldMk cId="3155330511" sldId="275"/>
            <ac:spMk id="5" creationId="{2A154A2F-36E0-4D54-821F-922A467B2A88}"/>
          </ac:spMkLst>
        </pc:spChg>
        <pc:spChg chg="add del">
          <ac:chgData name="Mark Pipher" userId="4d116fd4f5025ed7" providerId="LiveId" clId="{353DC05F-4A03-4FE0-BA1C-298FF6DE1D43}" dt="2019-07-23T02:08:12.786" v="2228"/>
          <ac:spMkLst>
            <pc:docMk/>
            <pc:sldMk cId="3155330511" sldId="275"/>
            <ac:spMk id="6" creationId="{8D870299-FD84-4035-940F-976E671B7CB1}"/>
          </ac:spMkLst>
        </pc:spChg>
        <pc:spChg chg="add del">
          <ac:chgData name="Mark Pipher" userId="4d116fd4f5025ed7" providerId="LiveId" clId="{353DC05F-4A03-4FE0-BA1C-298FF6DE1D43}" dt="2019-07-23T02:08:15.492" v="2230"/>
          <ac:spMkLst>
            <pc:docMk/>
            <pc:sldMk cId="3155330511" sldId="275"/>
            <ac:spMk id="7" creationId="{BB1FDE7D-363D-4CD9-A899-D212A6BD228A}"/>
          </ac:spMkLst>
        </pc:spChg>
        <pc:spChg chg="add del">
          <ac:chgData name="Mark Pipher" userId="4d116fd4f5025ed7" providerId="LiveId" clId="{353DC05F-4A03-4FE0-BA1C-298FF6DE1D43}" dt="2019-07-23T02:08:15.492" v="2230"/>
          <ac:spMkLst>
            <pc:docMk/>
            <pc:sldMk cId="3155330511" sldId="275"/>
            <ac:spMk id="8" creationId="{511B12C7-1AAA-495A-AFB8-9932E974AD4E}"/>
          </ac:spMkLst>
        </pc:spChg>
        <pc:spChg chg="add del">
          <ac:chgData name="Mark Pipher" userId="4d116fd4f5025ed7" providerId="LiveId" clId="{353DC05F-4A03-4FE0-BA1C-298FF6DE1D43}" dt="2019-07-23T02:08:15.492" v="2230"/>
          <ac:spMkLst>
            <pc:docMk/>
            <pc:sldMk cId="3155330511" sldId="275"/>
            <ac:spMk id="9" creationId="{924D0A95-E647-45D9-8431-9C8CFA6C9084}"/>
          </ac:spMkLst>
        </pc:spChg>
        <pc:spChg chg="add del">
          <ac:chgData name="Mark Pipher" userId="4d116fd4f5025ed7" providerId="LiveId" clId="{353DC05F-4A03-4FE0-BA1C-298FF6DE1D43}" dt="2019-07-23T02:09:21.080" v="2233"/>
          <ac:spMkLst>
            <pc:docMk/>
            <pc:sldMk cId="3155330511" sldId="275"/>
            <ac:spMk id="10" creationId="{80B98BE1-4E7D-4B71-B331-E38554CCCC11}"/>
          </ac:spMkLst>
        </pc:spChg>
        <pc:picChg chg="add mod">
          <ac:chgData name="Mark Pipher" userId="4d116fd4f5025ed7" providerId="LiveId" clId="{353DC05F-4A03-4FE0-BA1C-298FF6DE1D43}" dt="2019-07-23T02:36:54.963" v="2610" actId="1076"/>
          <ac:picMkLst>
            <pc:docMk/>
            <pc:sldMk cId="3155330511" sldId="275"/>
            <ac:picMk id="11" creationId="{52C604CA-9611-4D5C-95D5-D99DF23E9096}"/>
          </ac:picMkLst>
        </pc:picChg>
      </pc:sldChg>
      <pc:sldChg chg="modSp add del ord">
        <pc:chgData name="Mark Pipher" userId="4d116fd4f5025ed7" providerId="LiveId" clId="{353DC05F-4A03-4FE0-BA1C-298FF6DE1D43}" dt="2019-07-24T00:35:35.606" v="4642" actId="2696"/>
        <pc:sldMkLst>
          <pc:docMk/>
          <pc:sldMk cId="3557158538" sldId="276"/>
        </pc:sldMkLst>
        <pc:spChg chg="mod">
          <ac:chgData name="Mark Pipher" userId="4d116fd4f5025ed7" providerId="LiveId" clId="{353DC05F-4A03-4FE0-BA1C-298FF6DE1D43}" dt="2019-07-23T23:39:41.604" v="2649" actId="20577"/>
          <ac:spMkLst>
            <pc:docMk/>
            <pc:sldMk cId="3557158538" sldId="276"/>
            <ac:spMk id="3" creationId="{04403A11-9A77-4858-B480-C6DF39966E22}"/>
          </ac:spMkLst>
        </pc:spChg>
      </pc:sldChg>
      <pc:sldChg chg="addSp delSp modSp add ord modNotesTx">
        <pc:chgData name="Mark Pipher" userId="4d116fd4f5025ed7" providerId="LiveId" clId="{353DC05F-4A03-4FE0-BA1C-298FF6DE1D43}" dt="2019-07-24T00:44:39.690" v="4897" actId="20577"/>
        <pc:sldMkLst>
          <pc:docMk/>
          <pc:sldMk cId="187380578" sldId="277"/>
        </pc:sldMkLst>
        <pc:spChg chg="mod">
          <ac:chgData name="Mark Pipher" userId="4d116fd4f5025ed7" providerId="LiveId" clId="{353DC05F-4A03-4FE0-BA1C-298FF6DE1D43}" dt="2019-07-24T00:44:39.690" v="4897" actId="20577"/>
          <ac:spMkLst>
            <pc:docMk/>
            <pc:sldMk cId="187380578" sldId="277"/>
            <ac:spMk id="2" creationId="{F68ACC56-6385-4503-9A6E-EB44C11E0409}"/>
          </ac:spMkLst>
        </pc:spChg>
        <pc:spChg chg="mod">
          <ac:chgData name="Mark Pipher" userId="4d116fd4f5025ed7" providerId="LiveId" clId="{353DC05F-4A03-4FE0-BA1C-298FF6DE1D43}" dt="2019-07-24T00:19:40.500" v="4177" actId="20577"/>
          <ac:spMkLst>
            <pc:docMk/>
            <pc:sldMk cId="187380578" sldId="277"/>
            <ac:spMk id="3" creationId="{02BA3414-1156-4B4E-9C01-97579B119312}"/>
          </ac:spMkLst>
        </pc:spChg>
        <pc:spChg chg="add del">
          <ac:chgData name="Mark Pipher" userId="4d116fd4f5025ed7" providerId="LiveId" clId="{353DC05F-4A03-4FE0-BA1C-298FF6DE1D43}" dt="2019-07-24T00:22:53.839" v="4186"/>
          <ac:spMkLst>
            <pc:docMk/>
            <pc:sldMk cId="187380578" sldId="277"/>
            <ac:spMk id="10" creationId="{D410E4A3-03E6-472C-A57A-60933A8CACBC}"/>
          </ac:spMkLst>
        </pc:spChg>
        <pc:picChg chg="add del mod">
          <ac:chgData name="Mark Pipher" userId="4d116fd4f5025ed7" providerId="LiveId" clId="{353DC05F-4A03-4FE0-BA1C-298FF6DE1D43}" dt="2019-07-24T00:33:34.221" v="4615" actId="478"/>
          <ac:picMkLst>
            <pc:docMk/>
            <pc:sldMk cId="187380578" sldId="277"/>
            <ac:picMk id="5" creationId="{7C51C710-2E39-47BB-891A-CA45BC2D3615}"/>
          </ac:picMkLst>
        </pc:picChg>
        <pc:picChg chg="add del mod">
          <ac:chgData name="Mark Pipher" userId="4d116fd4f5025ed7" providerId="LiveId" clId="{353DC05F-4A03-4FE0-BA1C-298FF6DE1D43}" dt="2019-07-23T02:37:00.714" v="2611"/>
          <ac:picMkLst>
            <pc:docMk/>
            <pc:sldMk cId="187380578" sldId="277"/>
            <ac:picMk id="7" creationId="{8FBC28A5-F323-4F6B-AC56-E7FB566F793E}"/>
          </ac:picMkLst>
        </pc:picChg>
        <pc:picChg chg="add del mod">
          <ac:chgData name="Mark Pipher" userId="4d116fd4f5025ed7" providerId="LiveId" clId="{353DC05F-4A03-4FE0-BA1C-298FF6DE1D43}" dt="2019-07-23T02:36:43.974" v="2608"/>
          <ac:picMkLst>
            <pc:docMk/>
            <pc:sldMk cId="187380578" sldId="277"/>
            <ac:picMk id="9" creationId="{F8CAC0B7-364E-4CFB-ACF6-AC34D7CBDA0A}"/>
          </ac:picMkLst>
        </pc:picChg>
      </pc:sldChg>
      <pc:sldChg chg="addSp delSp modSp add modNotesTx">
        <pc:chgData name="Mark Pipher" userId="4d116fd4f5025ed7" providerId="LiveId" clId="{353DC05F-4A03-4FE0-BA1C-298FF6DE1D43}" dt="2019-07-23T23:43:19.887" v="2809" actId="20577"/>
        <pc:sldMkLst>
          <pc:docMk/>
          <pc:sldMk cId="625580493" sldId="278"/>
        </pc:sldMkLst>
        <pc:spChg chg="mod">
          <ac:chgData name="Mark Pipher" userId="4d116fd4f5025ed7" providerId="LiveId" clId="{353DC05F-4A03-4FE0-BA1C-298FF6DE1D43}" dt="2019-07-23T23:42:02.744" v="2689" actId="20577"/>
          <ac:spMkLst>
            <pc:docMk/>
            <pc:sldMk cId="625580493" sldId="278"/>
            <ac:spMk id="2" creationId="{E679453F-D60B-4543-BC55-3CFBAF7B223D}"/>
          </ac:spMkLst>
        </pc:spChg>
        <pc:spChg chg="del">
          <ac:chgData name="Mark Pipher" userId="4d116fd4f5025ed7" providerId="LiveId" clId="{353DC05F-4A03-4FE0-BA1C-298FF6DE1D43}" dt="2019-07-23T02:19:53.902" v="2387" actId="931"/>
          <ac:spMkLst>
            <pc:docMk/>
            <pc:sldMk cId="625580493" sldId="278"/>
            <ac:spMk id="3" creationId="{BE5B267A-9075-4DD4-A479-22461C791D81}"/>
          </ac:spMkLst>
        </pc:spChg>
        <pc:picChg chg="add mod">
          <ac:chgData name="Mark Pipher" userId="4d116fd4f5025ed7" providerId="LiveId" clId="{353DC05F-4A03-4FE0-BA1C-298FF6DE1D43}" dt="2019-07-23T23:41:27.995" v="2658" actId="1076"/>
          <ac:picMkLst>
            <pc:docMk/>
            <pc:sldMk cId="625580493" sldId="278"/>
            <ac:picMk id="5" creationId="{AD4B9766-BF3A-4674-B01A-6E3E4BB735D1}"/>
          </ac:picMkLst>
        </pc:picChg>
        <pc:picChg chg="add mod">
          <ac:chgData name="Mark Pipher" userId="4d116fd4f5025ed7" providerId="LiveId" clId="{353DC05F-4A03-4FE0-BA1C-298FF6DE1D43}" dt="2019-07-23T23:41:27.995" v="2658" actId="1076"/>
          <ac:picMkLst>
            <pc:docMk/>
            <pc:sldMk cId="625580493" sldId="278"/>
            <ac:picMk id="7" creationId="{F4246E16-1183-4948-98F8-E32779A835A8}"/>
          </ac:picMkLst>
        </pc:picChg>
        <pc:picChg chg="add mod">
          <ac:chgData name="Mark Pipher" userId="4d116fd4f5025ed7" providerId="LiveId" clId="{353DC05F-4A03-4FE0-BA1C-298FF6DE1D43}" dt="2019-07-23T23:42:07.275" v="2690" actId="1076"/>
          <ac:picMkLst>
            <pc:docMk/>
            <pc:sldMk cId="625580493" sldId="278"/>
            <ac:picMk id="9" creationId="{2C6C9E33-BFA7-45B0-B805-DA664463C530}"/>
          </ac:picMkLst>
        </pc:picChg>
      </pc:sldChg>
      <pc:sldChg chg="addSp delSp modSp add">
        <pc:chgData name="Mark Pipher" userId="4d116fd4f5025ed7" providerId="LiveId" clId="{353DC05F-4A03-4FE0-BA1C-298FF6DE1D43}" dt="2019-07-24T00:01:00.974" v="3185" actId="1076"/>
        <pc:sldMkLst>
          <pc:docMk/>
          <pc:sldMk cId="578090677" sldId="279"/>
        </pc:sldMkLst>
        <pc:spChg chg="mod">
          <ac:chgData name="Mark Pipher" userId="4d116fd4f5025ed7" providerId="LiveId" clId="{353DC05F-4A03-4FE0-BA1C-298FF6DE1D43}" dt="2019-07-23T23:57:00.668" v="2962" actId="20577"/>
          <ac:spMkLst>
            <pc:docMk/>
            <pc:sldMk cId="578090677" sldId="279"/>
            <ac:spMk id="2" creationId="{F400BADE-082B-40B5-A656-69EEFD9DD41E}"/>
          </ac:spMkLst>
        </pc:spChg>
        <pc:spChg chg="mod">
          <ac:chgData name="Mark Pipher" userId="4d116fd4f5025ed7" providerId="LiveId" clId="{353DC05F-4A03-4FE0-BA1C-298FF6DE1D43}" dt="2019-07-23T23:57:55.561" v="3131" actId="20577"/>
          <ac:spMkLst>
            <pc:docMk/>
            <pc:sldMk cId="578090677" sldId="279"/>
            <ac:spMk id="3" creationId="{70EFAFAE-0CA1-45C3-A88B-A71B85E548DA}"/>
          </ac:spMkLst>
        </pc:spChg>
        <pc:spChg chg="add mod">
          <ac:chgData name="Mark Pipher" userId="4d116fd4f5025ed7" providerId="LiveId" clId="{353DC05F-4A03-4FE0-BA1C-298FF6DE1D43}" dt="2019-07-24T00:01:00.974" v="3185" actId="1076"/>
          <ac:spMkLst>
            <pc:docMk/>
            <pc:sldMk cId="578090677" sldId="279"/>
            <ac:spMk id="4" creationId="{5D92AFFB-3F27-4F01-ACF4-CE5D4A318D5D}"/>
          </ac:spMkLst>
        </pc:spChg>
        <pc:spChg chg="add del mod">
          <ac:chgData name="Mark Pipher" userId="4d116fd4f5025ed7" providerId="LiveId" clId="{353DC05F-4A03-4FE0-BA1C-298FF6DE1D43}" dt="2019-07-23T23:58:41.746" v="3135" actId="478"/>
          <ac:spMkLst>
            <pc:docMk/>
            <pc:sldMk cId="578090677" sldId="279"/>
            <ac:spMk id="5" creationId="{302E96D2-C4FC-415C-A7C7-7B35B39AEB49}"/>
          </ac:spMkLst>
        </pc:spChg>
      </pc:sldChg>
      <pc:sldChg chg="addSp modSp add modNotesTx">
        <pc:chgData name="Mark Pipher" userId="4d116fd4f5025ed7" providerId="LiveId" clId="{353DC05F-4A03-4FE0-BA1C-298FF6DE1D43}" dt="2019-07-24T00:13:14.292" v="3816" actId="207"/>
        <pc:sldMkLst>
          <pc:docMk/>
          <pc:sldMk cId="272263011" sldId="280"/>
        </pc:sldMkLst>
        <pc:spChg chg="mod">
          <ac:chgData name="Mark Pipher" userId="4d116fd4f5025ed7" providerId="LiveId" clId="{353DC05F-4A03-4FE0-BA1C-298FF6DE1D43}" dt="2019-07-24T00:01:40.954" v="3211" actId="20577"/>
          <ac:spMkLst>
            <pc:docMk/>
            <pc:sldMk cId="272263011" sldId="280"/>
            <ac:spMk id="2" creationId="{E0BE316F-1F4E-45BA-90FE-8AD98BFA3E97}"/>
          </ac:spMkLst>
        </pc:spChg>
        <pc:spChg chg="mod">
          <ac:chgData name="Mark Pipher" userId="4d116fd4f5025ed7" providerId="LiveId" clId="{353DC05F-4A03-4FE0-BA1C-298FF6DE1D43}" dt="2019-07-24T00:12:49.379" v="3810" actId="207"/>
          <ac:spMkLst>
            <pc:docMk/>
            <pc:sldMk cId="272263011" sldId="280"/>
            <ac:spMk id="3" creationId="{5034F1A2-1197-46EB-9039-B1ACCE405F78}"/>
          </ac:spMkLst>
        </pc:spChg>
        <pc:picChg chg="add mod">
          <ac:chgData name="Mark Pipher" userId="4d116fd4f5025ed7" providerId="LiveId" clId="{353DC05F-4A03-4FE0-BA1C-298FF6DE1D43}" dt="2019-07-24T00:13:04.413" v="3813" actId="1076"/>
          <ac:picMkLst>
            <pc:docMk/>
            <pc:sldMk cId="272263011" sldId="280"/>
            <ac:picMk id="5" creationId="{A6504E31-0A08-483A-B18E-1A5B97DD7E61}"/>
          </ac:picMkLst>
        </pc:picChg>
        <pc:picChg chg="add mod">
          <ac:chgData name="Mark Pipher" userId="4d116fd4f5025ed7" providerId="LiveId" clId="{353DC05F-4A03-4FE0-BA1C-298FF6DE1D43}" dt="2019-07-24T00:13:14.292" v="3816" actId="207"/>
          <ac:picMkLst>
            <pc:docMk/>
            <pc:sldMk cId="272263011" sldId="280"/>
            <ac:picMk id="6" creationId="{3FCB021A-CDC4-40D8-A78B-48A73B8B0F42}"/>
          </ac:picMkLst>
        </pc:picChg>
      </pc:sldChg>
      <pc:sldChg chg="addSp delSp modSp add modNotesTx">
        <pc:chgData name="Mark Pipher" userId="4d116fd4f5025ed7" providerId="LiveId" clId="{353DC05F-4A03-4FE0-BA1C-298FF6DE1D43}" dt="2019-07-24T00:44:34.132" v="4885" actId="20577"/>
        <pc:sldMkLst>
          <pc:docMk/>
          <pc:sldMk cId="1044466754" sldId="281"/>
        </pc:sldMkLst>
        <pc:spChg chg="del">
          <ac:chgData name="Mark Pipher" userId="4d116fd4f5025ed7" providerId="LiveId" clId="{353DC05F-4A03-4FE0-BA1C-298FF6DE1D43}" dt="2019-07-24T00:23:04.068" v="4187"/>
          <ac:spMkLst>
            <pc:docMk/>
            <pc:sldMk cId="1044466754" sldId="281"/>
            <ac:spMk id="2" creationId="{AB89D50B-4318-45AA-8D5A-CE235D5F3513}"/>
          </ac:spMkLst>
        </pc:spChg>
        <pc:spChg chg="mod">
          <ac:chgData name="Mark Pipher" userId="4d116fd4f5025ed7" providerId="LiveId" clId="{353DC05F-4A03-4FE0-BA1C-298FF6DE1D43}" dt="2019-07-24T00:33:24.418" v="4613" actId="6549"/>
          <ac:spMkLst>
            <pc:docMk/>
            <pc:sldMk cId="1044466754" sldId="281"/>
            <ac:spMk id="3" creationId="{ADA8E29F-365A-4D38-A610-197200BB2A8D}"/>
          </ac:spMkLst>
        </pc:spChg>
        <pc:spChg chg="add mod">
          <ac:chgData name="Mark Pipher" userId="4d116fd4f5025ed7" providerId="LiveId" clId="{353DC05F-4A03-4FE0-BA1C-298FF6DE1D43}" dt="2019-07-24T00:44:34.132" v="4885" actId="20577"/>
          <ac:spMkLst>
            <pc:docMk/>
            <pc:sldMk cId="1044466754" sldId="281"/>
            <ac:spMk id="4" creationId="{AC542B92-543E-4CC4-B4BE-A0952D9CEA0D}"/>
          </ac:spMkLst>
        </pc:spChg>
        <pc:spChg chg="add del">
          <ac:chgData name="Mark Pipher" userId="4d116fd4f5025ed7" providerId="LiveId" clId="{353DC05F-4A03-4FE0-BA1C-298FF6DE1D43}" dt="2019-07-24T00:24:10.708" v="4224"/>
          <ac:spMkLst>
            <pc:docMk/>
            <pc:sldMk cId="1044466754" sldId="281"/>
            <ac:spMk id="5" creationId="{12A2C7A1-8502-431A-9E20-1A5F83188A11}"/>
          </ac:spMkLst>
        </pc:spChg>
        <pc:spChg chg="add del">
          <ac:chgData name="Mark Pipher" userId="4d116fd4f5025ed7" providerId="LiveId" clId="{353DC05F-4A03-4FE0-BA1C-298FF6DE1D43}" dt="2019-07-24T00:24:13.047" v="4226"/>
          <ac:spMkLst>
            <pc:docMk/>
            <pc:sldMk cId="1044466754" sldId="281"/>
            <ac:spMk id="6" creationId="{F1DB70CB-7856-4EE2-8DBB-9FDCC6EDF2D6}"/>
          </ac:spMkLst>
        </pc:spChg>
        <pc:spChg chg="add mod">
          <ac:chgData name="Mark Pipher" userId="4d116fd4f5025ed7" providerId="LiveId" clId="{353DC05F-4A03-4FE0-BA1C-298FF6DE1D43}" dt="2019-07-24T00:33:30.297" v="4614" actId="1076"/>
          <ac:spMkLst>
            <pc:docMk/>
            <pc:sldMk cId="1044466754" sldId="281"/>
            <ac:spMk id="7" creationId="{14478C7C-A1B0-487B-9B62-FDBC7B32BDC3}"/>
          </ac:spMkLst>
        </pc:spChg>
        <pc:spChg chg="add mod">
          <ac:chgData name="Mark Pipher" userId="4d116fd4f5025ed7" providerId="LiveId" clId="{353DC05F-4A03-4FE0-BA1C-298FF6DE1D43}" dt="2019-07-24T00:33:30.297" v="4614" actId="1076"/>
          <ac:spMkLst>
            <pc:docMk/>
            <pc:sldMk cId="1044466754" sldId="281"/>
            <ac:spMk id="8" creationId="{164FDF01-E731-4C3A-B8D7-484B13142C24}"/>
          </ac:spMkLst>
        </pc:spChg>
        <pc:cxnChg chg="add mod">
          <ac:chgData name="Mark Pipher" userId="4d116fd4f5025ed7" providerId="LiveId" clId="{353DC05F-4A03-4FE0-BA1C-298FF6DE1D43}" dt="2019-07-24T00:33:30.297" v="4614" actId="1076"/>
          <ac:cxnSpMkLst>
            <pc:docMk/>
            <pc:sldMk cId="1044466754" sldId="281"/>
            <ac:cxnSpMk id="10" creationId="{FC1521C8-BD9B-491D-89D4-9B0EE2559D26}"/>
          </ac:cxnSpMkLst>
        </pc:cxnChg>
        <pc:cxnChg chg="add mod">
          <ac:chgData name="Mark Pipher" userId="4d116fd4f5025ed7" providerId="LiveId" clId="{353DC05F-4A03-4FE0-BA1C-298FF6DE1D43}" dt="2019-07-24T00:33:30.297" v="4614" actId="1076"/>
          <ac:cxnSpMkLst>
            <pc:docMk/>
            <pc:sldMk cId="1044466754" sldId="281"/>
            <ac:cxnSpMk id="11" creationId="{64556280-C000-478F-9E91-895AA4708611}"/>
          </ac:cxnSpMkLst>
        </pc:cxnChg>
      </pc:sldChg>
      <pc:sldChg chg="addSp delSp modSp add">
        <pc:chgData name="Mark Pipher" userId="4d116fd4f5025ed7" providerId="LiveId" clId="{353DC05F-4A03-4FE0-BA1C-298FF6DE1D43}" dt="2019-07-24T00:20:40.033" v="4182" actId="478"/>
        <pc:sldMkLst>
          <pc:docMk/>
          <pc:sldMk cId="3060980755" sldId="282"/>
        </pc:sldMkLst>
        <pc:spChg chg="mod">
          <ac:chgData name="Mark Pipher" userId="4d116fd4f5025ed7" providerId="LiveId" clId="{353DC05F-4A03-4FE0-BA1C-298FF6DE1D43}" dt="2019-07-24T00:15:23.690" v="3831" actId="20577"/>
          <ac:spMkLst>
            <pc:docMk/>
            <pc:sldMk cId="3060980755" sldId="282"/>
            <ac:spMk id="2" creationId="{CA4AE7B2-F041-4B14-ACD2-96BF11A1C663}"/>
          </ac:spMkLst>
        </pc:spChg>
        <pc:spChg chg="add del">
          <ac:chgData name="Mark Pipher" userId="4d116fd4f5025ed7" providerId="LiveId" clId="{353DC05F-4A03-4FE0-BA1C-298FF6DE1D43}" dt="2019-07-24T00:20:40.033" v="4182" actId="478"/>
          <ac:spMkLst>
            <pc:docMk/>
            <pc:sldMk cId="3060980755" sldId="282"/>
            <ac:spMk id="3" creationId="{DA973B26-AB04-4C4F-90FA-036A95754DFD}"/>
          </ac:spMkLst>
        </pc:spChg>
      </pc:sldChg>
      <pc:sldChg chg="addSp modSp add modNotesTx">
        <pc:chgData name="Mark Pipher" userId="4d116fd4f5025ed7" providerId="LiveId" clId="{353DC05F-4A03-4FE0-BA1C-298FF6DE1D43}" dt="2019-07-24T00:43:30.073" v="4870" actId="207"/>
        <pc:sldMkLst>
          <pc:docMk/>
          <pc:sldMk cId="2038197960" sldId="283"/>
        </pc:sldMkLst>
        <pc:spChg chg="mod">
          <ac:chgData name="Mark Pipher" userId="4d116fd4f5025ed7" providerId="LiveId" clId="{353DC05F-4A03-4FE0-BA1C-298FF6DE1D43}" dt="2019-07-24T00:34:20.908" v="4630" actId="20577"/>
          <ac:spMkLst>
            <pc:docMk/>
            <pc:sldMk cId="2038197960" sldId="283"/>
            <ac:spMk id="2" creationId="{531B5BA9-97D0-49CF-9D32-BDF715F42765}"/>
          </ac:spMkLst>
        </pc:spChg>
        <pc:spChg chg="mod">
          <ac:chgData name="Mark Pipher" userId="4d116fd4f5025ed7" providerId="LiveId" clId="{353DC05F-4A03-4FE0-BA1C-298FF6DE1D43}" dt="2019-07-24T00:40:09.600" v="4748"/>
          <ac:spMkLst>
            <pc:docMk/>
            <pc:sldMk cId="2038197960" sldId="283"/>
            <ac:spMk id="3" creationId="{FDE1C387-CB2C-4E3F-897C-8F2C6A69C322}"/>
          </ac:spMkLst>
        </pc:spChg>
        <pc:spChg chg="add mod">
          <ac:chgData name="Mark Pipher" userId="4d116fd4f5025ed7" providerId="LiveId" clId="{353DC05F-4A03-4FE0-BA1C-298FF6DE1D43}" dt="2019-07-24T00:43:07.297" v="4867" actId="1076"/>
          <ac:spMkLst>
            <pc:docMk/>
            <pc:sldMk cId="2038197960" sldId="283"/>
            <ac:spMk id="4" creationId="{D2575985-2ACA-4076-AB5F-0D36A695995F}"/>
          </ac:spMkLst>
        </pc:spChg>
        <pc:spChg chg="add mod">
          <ac:chgData name="Mark Pipher" userId="4d116fd4f5025ed7" providerId="LiveId" clId="{353DC05F-4A03-4FE0-BA1C-298FF6DE1D43}" dt="2019-07-24T00:43:07.297" v="4867" actId="1076"/>
          <ac:spMkLst>
            <pc:docMk/>
            <pc:sldMk cId="2038197960" sldId="283"/>
            <ac:spMk id="5" creationId="{0CC508A4-F16C-4689-96F3-EB6AD8BAD138}"/>
          </ac:spMkLst>
        </pc:spChg>
        <pc:picChg chg="add mod">
          <ac:chgData name="Mark Pipher" userId="4d116fd4f5025ed7" providerId="LiveId" clId="{353DC05F-4A03-4FE0-BA1C-298FF6DE1D43}" dt="2019-07-24T00:43:30.073" v="4870" actId="207"/>
          <ac:picMkLst>
            <pc:docMk/>
            <pc:sldMk cId="2038197960" sldId="283"/>
            <ac:picMk id="7" creationId="{4D9B3ED1-C842-4D03-9D34-8544AAD098B9}"/>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3117A8-C9A6-4207-89F0-BC2B63C5B1D4}" type="doc">
      <dgm:prSet loTypeId="urn:microsoft.com/office/officeart/2016/7/layout/LinearBlockProcessNumbered" loCatId="process" qsTypeId="urn:microsoft.com/office/officeart/2005/8/quickstyle/simple1" qsCatId="simple" csTypeId="urn:microsoft.com/office/officeart/2005/8/colors/accent1_2" csCatId="accent1" phldr="1"/>
      <dgm:spPr/>
      <dgm:t>
        <a:bodyPr/>
        <a:lstStyle/>
        <a:p>
          <a:endParaRPr lang="en-US"/>
        </a:p>
      </dgm:t>
    </dgm:pt>
    <dgm:pt modelId="{3DD23813-2A18-4EEF-8AD7-B9366B65A3F2}">
      <dgm:prSet/>
      <dgm:spPr/>
      <dgm:t>
        <a:bodyPr/>
        <a:lstStyle/>
        <a:p>
          <a:r>
            <a:rPr lang="en-US" dirty="0"/>
            <a:t>Business Objective</a:t>
          </a:r>
        </a:p>
      </dgm:t>
    </dgm:pt>
    <dgm:pt modelId="{EEF000FD-D1D6-4196-B5F1-6B6F5AA30B33}" type="parTrans" cxnId="{E0DFD11B-07BC-4560-A11E-4DEC05752981}">
      <dgm:prSet/>
      <dgm:spPr/>
      <dgm:t>
        <a:bodyPr/>
        <a:lstStyle/>
        <a:p>
          <a:endParaRPr lang="en-US"/>
        </a:p>
      </dgm:t>
    </dgm:pt>
    <dgm:pt modelId="{788C9261-483B-47EF-9C79-2C0F9899D7A7}" type="sibTrans" cxnId="{E0DFD11B-07BC-4560-A11E-4DEC05752981}">
      <dgm:prSet phldrT="01" phldr="0"/>
      <dgm:spPr/>
      <dgm:t>
        <a:bodyPr/>
        <a:lstStyle/>
        <a:p>
          <a:r>
            <a:rPr lang="en-US"/>
            <a:t>01</a:t>
          </a:r>
          <a:endParaRPr lang="en-US" dirty="0"/>
        </a:p>
      </dgm:t>
    </dgm:pt>
    <dgm:pt modelId="{BE5FA27A-317D-4F26-926C-83F1C1586856}">
      <dgm:prSet/>
      <dgm:spPr/>
      <dgm:t>
        <a:bodyPr/>
        <a:lstStyle/>
        <a:p>
          <a:r>
            <a:rPr lang="en-US" dirty="0"/>
            <a:t>Data Exploration</a:t>
          </a:r>
        </a:p>
      </dgm:t>
    </dgm:pt>
    <dgm:pt modelId="{1F279F5A-D79F-4593-9496-FB9B66078C6E}" type="parTrans" cxnId="{6BA7E0F7-5E7C-465F-A53E-BE24CA00BB58}">
      <dgm:prSet/>
      <dgm:spPr/>
      <dgm:t>
        <a:bodyPr/>
        <a:lstStyle/>
        <a:p>
          <a:endParaRPr lang="en-US"/>
        </a:p>
      </dgm:t>
    </dgm:pt>
    <dgm:pt modelId="{B03D2FA8-2150-4C77-B7F1-B9458587ED64}" type="sibTrans" cxnId="{6BA7E0F7-5E7C-465F-A53E-BE24CA00BB58}">
      <dgm:prSet phldrT="02" phldr="0"/>
      <dgm:spPr/>
      <dgm:t>
        <a:bodyPr/>
        <a:lstStyle/>
        <a:p>
          <a:r>
            <a:rPr lang="en-US"/>
            <a:t>02</a:t>
          </a:r>
          <a:endParaRPr lang="en-US" dirty="0"/>
        </a:p>
      </dgm:t>
    </dgm:pt>
    <dgm:pt modelId="{37737DFD-D7D7-4DC9-B15D-B82EA253CCAB}">
      <dgm:prSet/>
      <dgm:spPr/>
      <dgm:t>
        <a:bodyPr/>
        <a:lstStyle/>
        <a:p>
          <a:r>
            <a:rPr lang="en-US" dirty="0"/>
            <a:t>Data Preprocessing</a:t>
          </a:r>
        </a:p>
      </dgm:t>
    </dgm:pt>
    <dgm:pt modelId="{BE51B85A-3CDD-4AC9-BD98-FE7F57C89F46}" type="parTrans" cxnId="{3886240C-EFD5-4D85-83C5-371F25E7D694}">
      <dgm:prSet/>
      <dgm:spPr/>
      <dgm:t>
        <a:bodyPr/>
        <a:lstStyle/>
        <a:p>
          <a:endParaRPr lang="en-CA"/>
        </a:p>
      </dgm:t>
    </dgm:pt>
    <dgm:pt modelId="{54909954-9432-4457-8A61-0B7C9EDEA62C}" type="sibTrans" cxnId="{3886240C-EFD5-4D85-83C5-371F25E7D694}">
      <dgm:prSet phldrT="03" phldr="0"/>
      <dgm:spPr/>
      <dgm:t>
        <a:bodyPr/>
        <a:lstStyle/>
        <a:p>
          <a:r>
            <a:rPr lang="en-CA"/>
            <a:t>03</a:t>
          </a:r>
        </a:p>
      </dgm:t>
    </dgm:pt>
    <dgm:pt modelId="{56589E68-89F4-411D-9AF4-2C5E2E41D921}">
      <dgm:prSet/>
      <dgm:spPr/>
      <dgm:t>
        <a:bodyPr/>
        <a:lstStyle/>
        <a:p>
          <a:r>
            <a:rPr lang="en-US" dirty="0"/>
            <a:t>Modeling</a:t>
          </a:r>
        </a:p>
      </dgm:t>
    </dgm:pt>
    <dgm:pt modelId="{3BCA2312-5D51-4A94-BBCB-9DB07D50AC21}" type="parTrans" cxnId="{47453801-C773-4576-B1A8-ABCF83B1BD8E}">
      <dgm:prSet/>
      <dgm:spPr/>
      <dgm:t>
        <a:bodyPr/>
        <a:lstStyle/>
        <a:p>
          <a:endParaRPr lang="en-CA"/>
        </a:p>
      </dgm:t>
    </dgm:pt>
    <dgm:pt modelId="{8B4F4186-51EB-45E7-ADE5-5B99F694AE03}" type="sibTrans" cxnId="{47453801-C773-4576-B1A8-ABCF83B1BD8E}">
      <dgm:prSet phldrT="04" phldr="0"/>
      <dgm:spPr/>
      <dgm:t>
        <a:bodyPr/>
        <a:lstStyle/>
        <a:p>
          <a:r>
            <a:rPr lang="en-CA"/>
            <a:t>04</a:t>
          </a:r>
        </a:p>
      </dgm:t>
    </dgm:pt>
    <dgm:pt modelId="{D930C650-0F8D-49CF-A979-37F013D979E8}">
      <dgm:prSet/>
      <dgm:spPr/>
      <dgm:t>
        <a:bodyPr/>
        <a:lstStyle/>
        <a:p>
          <a:r>
            <a:rPr lang="en-US" dirty="0"/>
            <a:t>Conclusions</a:t>
          </a:r>
        </a:p>
      </dgm:t>
    </dgm:pt>
    <dgm:pt modelId="{FF58885B-5929-4974-99BA-52A321321269}" type="parTrans" cxnId="{3D268AF6-452A-470A-8F39-30408EF57A08}">
      <dgm:prSet/>
      <dgm:spPr/>
      <dgm:t>
        <a:bodyPr/>
        <a:lstStyle/>
        <a:p>
          <a:endParaRPr lang="en-CA"/>
        </a:p>
      </dgm:t>
    </dgm:pt>
    <dgm:pt modelId="{23A24DD9-957C-4F59-89E8-EFDF98C952C9}" type="sibTrans" cxnId="{3D268AF6-452A-470A-8F39-30408EF57A08}">
      <dgm:prSet phldrT="05" phldr="0"/>
      <dgm:spPr/>
      <dgm:t>
        <a:bodyPr/>
        <a:lstStyle/>
        <a:p>
          <a:r>
            <a:rPr lang="en-CA"/>
            <a:t>05</a:t>
          </a:r>
        </a:p>
      </dgm:t>
    </dgm:pt>
    <dgm:pt modelId="{6D728431-80E6-4995-98DA-42B6D879B4EB}" type="pres">
      <dgm:prSet presAssocID="{453117A8-C9A6-4207-89F0-BC2B63C5B1D4}" presName="Name0" presStyleCnt="0">
        <dgm:presLayoutVars>
          <dgm:animLvl val="lvl"/>
          <dgm:resizeHandles val="exact"/>
        </dgm:presLayoutVars>
      </dgm:prSet>
      <dgm:spPr/>
    </dgm:pt>
    <dgm:pt modelId="{96855A7D-C790-49B3-93BF-EFD4A93B9832}" type="pres">
      <dgm:prSet presAssocID="{3DD23813-2A18-4EEF-8AD7-B9366B65A3F2}" presName="compositeNode" presStyleCnt="0">
        <dgm:presLayoutVars>
          <dgm:bulletEnabled val="1"/>
        </dgm:presLayoutVars>
      </dgm:prSet>
      <dgm:spPr/>
    </dgm:pt>
    <dgm:pt modelId="{1C567599-E192-43DB-89A0-7EBD2350E4FB}" type="pres">
      <dgm:prSet presAssocID="{3DD23813-2A18-4EEF-8AD7-B9366B65A3F2}" presName="bgRect" presStyleLbl="alignNode1" presStyleIdx="0" presStyleCnt="5"/>
      <dgm:spPr/>
    </dgm:pt>
    <dgm:pt modelId="{356F9F3A-2A70-452B-AE5F-B97EF1301D27}" type="pres">
      <dgm:prSet presAssocID="{788C9261-483B-47EF-9C79-2C0F9899D7A7}" presName="sibTransNodeRect" presStyleLbl="alignNode1" presStyleIdx="0" presStyleCnt="5">
        <dgm:presLayoutVars>
          <dgm:chMax val="0"/>
          <dgm:bulletEnabled val="1"/>
        </dgm:presLayoutVars>
      </dgm:prSet>
      <dgm:spPr/>
    </dgm:pt>
    <dgm:pt modelId="{E8435429-C0E3-472F-B46A-00DB643A33DF}" type="pres">
      <dgm:prSet presAssocID="{3DD23813-2A18-4EEF-8AD7-B9366B65A3F2}" presName="nodeRect" presStyleLbl="alignNode1" presStyleIdx="0" presStyleCnt="5">
        <dgm:presLayoutVars>
          <dgm:bulletEnabled val="1"/>
        </dgm:presLayoutVars>
      </dgm:prSet>
      <dgm:spPr/>
    </dgm:pt>
    <dgm:pt modelId="{AB5FC9C3-7C1C-409D-B2D9-905147DD6699}" type="pres">
      <dgm:prSet presAssocID="{788C9261-483B-47EF-9C79-2C0F9899D7A7}" presName="sibTrans" presStyleCnt="0"/>
      <dgm:spPr/>
    </dgm:pt>
    <dgm:pt modelId="{DE406895-B922-4D9C-B4F7-AC1EE1D5CD73}" type="pres">
      <dgm:prSet presAssocID="{BE5FA27A-317D-4F26-926C-83F1C1586856}" presName="compositeNode" presStyleCnt="0">
        <dgm:presLayoutVars>
          <dgm:bulletEnabled val="1"/>
        </dgm:presLayoutVars>
      </dgm:prSet>
      <dgm:spPr/>
    </dgm:pt>
    <dgm:pt modelId="{1EE59F0F-43D4-4BAF-A833-154E5627179D}" type="pres">
      <dgm:prSet presAssocID="{BE5FA27A-317D-4F26-926C-83F1C1586856}" presName="bgRect" presStyleLbl="alignNode1" presStyleIdx="1" presStyleCnt="5"/>
      <dgm:spPr/>
    </dgm:pt>
    <dgm:pt modelId="{D05E57F6-2275-4FC9-9D59-1F46F61162FC}" type="pres">
      <dgm:prSet presAssocID="{B03D2FA8-2150-4C77-B7F1-B9458587ED64}" presName="sibTransNodeRect" presStyleLbl="alignNode1" presStyleIdx="1" presStyleCnt="5">
        <dgm:presLayoutVars>
          <dgm:chMax val="0"/>
          <dgm:bulletEnabled val="1"/>
        </dgm:presLayoutVars>
      </dgm:prSet>
      <dgm:spPr/>
    </dgm:pt>
    <dgm:pt modelId="{BD58215F-4F8F-4E52-8F70-4D5B122EC0A1}" type="pres">
      <dgm:prSet presAssocID="{BE5FA27A-317D-4F26-926C-83F1C1586856}" presName="nodeRect" presStyleLbl="alignNode1" presStyleIdx="1" presStyleCnt="5">
        <dgm:presLayoutVars>
          <dgm:bulletEnabled val="1"/>
        </dgm:presLayoutVars>
      </dgm:prSet>
      <dgm:spPr/>
    </dgm:pt>
    <dgm:pt modelId="{D3D89691-8220-410D-BA65-4C6F822E5CD6}" type="pres">
      <dgm:prSet presAssocID="{B03D2FA8-2150-4C77-B7F1-B9458587ED64}" presName="sibTrans" presStyleCnt="0"/>
      <dgm:spPr/>
    </dgm:pt>
    <dgm:pt modelId="{F84BABA4-A2B2-4485-8D85-45BA78FF53DD}" type="pres">
      <dgm:prSet presAssocID="{37737DFD-D7D7-4DC9-B15D-B82EA253CCAB}" presName="compositeNode" presStyleCnt="0">
        <dgm:presLayoutVars>
          <dgm:bulletEnabled val="1"/>
        </dgm:presLayoutVars>
      </dgm:prSet>
      <dgm:spPr/>
    </dgm:pt>
    <dgm:pt modelId="{5B83488A-01F9-4326-A865-C68F688D4A21}" type="pres">
      <dgm:prSet presAssocID="{37737DFD-D7D7-4DC9-B15D-B82EA253CCAB}" presName="bgRect" presStyleLbl="alignNode1" presStyleIdx="2" presStyleCnt="5"/>
      <dgm:spPr/>
    </dgm:pt>
    <dgm:pt modelId="{278061AA-3339-442C-B1B0-C2C6D8B51C1C}" type="pres">
      <dgm:prSet presAssocID="{54909954-9432-4457-8A61-0B7C9EDEA62C}" presName="sibTransNodeRect" presStyleLbl="alignNode1" presStyleIdx="2" presStyleCnt="5">
        <dgm:presLayoutVars>
          <dgm:chMax val="0"/>
          <dgm:bulletEnabled val="1"/>
        </dgm:presLayoutVars>
      </dgm:prSet>
      <dgm:spPr/>
    </dgm:pt>
    <dgm:pt modelId="{E81EA940-1C2B-4F3E-A476-40ECB3904877}" type="pres">
      <dgm:prSet presAssocID="{37737DFD-D7D7-4DC9-B15D-B82EA253CCAB}" presName="nodeRect" presStyleLbl="alignNode1" presStyleIdx="2" presStyleCnt="5">
        <dgm:presLayoutVars>
          <dgm:bulletEnabled val="1"/>
        </dgm:presLayoutVars>
      </dgm:prSet>
      <dgm:spPr/>
    </dgm:pt>
    <dgm:pt modelId="{34A9EAFD-84EC-4000-9F17-03B1C4FBE5C4}" type="pres">
      <dgm:prSet presAssocID="{54909954-9432-4457-8A61-0B7C9EDEA62C}" presName="sibTrans" presStyleCnt="0"/>
      <dgm:spPr/>
    </dgm:pt>
    <dgm:pt modelId="{8CA608DF-F375-44EA-8BFB-6294737E540C}" type="pres">
      <dgm:prSet presAssocID="{56589E68-89F4-411D-9AF4-2C5E2E41D921}" presName="compositeNode" presStyleCnt="0">
        <dgm:presLayoutVars>
          <dgm:bulletEnabled val="1"/>
        </dgm:presLayoutVars>
      </dgm:prSet>
      <dgm:spPr/>
    </dgm:pt>
    <dgm:pt modelId="{75292C02-8C54-4066-ABDD-1775991A5FB6}" type="pres">
      <dgm:prSet presAssocID="{56589E68-89F4-411D-9AF4-2C5E2E41D921}" presName="bgRect" presStyleLbl="alignNode1" presStyleIdx="3" presStyleCnt="5"/>
      <dgm:spPr/>
    </dgm:pt>
    <dgm:pt modelId="{8E4F21CF-3380-46F1-AA53-F2FBB064D793}" type="pres">
      <dgm:prSet presAssocID="{8B4F4186-51EB-45E7-ADE5-5B99F694AE03}" presName="sibTransNodeRect" presStyleLbl="alignNode1" presStyleIdx="3" presStyleCnt="5">
        <dgm:presLayoutVars>
          <dgm:chMax val="0"/>
          <dgm:bulletEnabled val="1"/>
        </dgm:presLayoutVars>
      </dgm:prSet>
      <dgm:spPr/>
    </dgm:pt>
    <dgm:pt modelId="{E2794664-B3FB-4BFB-B348-5AB646420B17}" type="pres">
      <dgm:prSet presAssocID="{56589E68-89F4-411D-9AF4-2C5E2E41D921}" presName="nodeRect" presStyleLbl="alignNode1" presStyleIdx="3" presStyleCnt="5">
        <dgm:presLayoutVars>
          <dgm:bulletEnabled val="1"/>
        </dgm:presLayoutVars>
      </dgm:prSet>
      <dgm:spPr/>
    </dgm:pt>
    <dgm:pt modelId="{98E75ACE-6241-46B8-BBA6-4FAA31CACECB}" type="pres">
      <dgm:prSet presAssocID="{8B4F4186-51EB-45E7-ADE5-5B99F694AE03}" presName="sibTrans" presStyleCnt="0"/>
      <dgm:spPr/>
    </dgm:pt>
    <dgm:pt modelId="{06D46093-124E-4A02-8FE8-68D005D5BCF7}" type="pres">
      <dgm:prSet presAssocID="{D930C650-0F8D-49CF-A979-37F013D979E8}" presName="compositeNode" presStyleCnt="0">
        <dgm:presLayoutVars>
          <dgm:bulletEnabled val="1"/>
        </dgm:presLayoutVars>
      </dgm:prSet>
      <dgm:spPr/>
    </dgm:pt>
    <dgm:pt modelId="{680C5D03-679A-4C38-926D-1C29493472B8}" type="pres">
      <dgm:prSet presAssocID="{D930C650-0F8D-49CF-A979-37F013D979E8}" presName="bgRect" presStyleLbl="alignNode1" presStyleIdx="4" presStyleCnt="5"/>
      <dgm:spPr/>
    </dgm:pt>
    <dgm:pt modelId="{6C455BB7-80B5-4A80-B8B5-F81AC36E0DA5}" type="pres">
      <dgm:prSet presAssocID="{23A24DD9-957C-4F59-89E8-EFDF98C952C9}" presName="sibTransNodeRect" presStyleLbl="alignNode1" presStyleIdx="4" presStyleCnt="5">
        <dgm:presLayoutVars>
          <dgm:chMax val="0"/>
          <dgm:bulletEnabled val="1"/>
        </dgm:presLayoutVars>
      </dgm:prSet>
      <dgm:spPr/>
    </dgm:pt>
    <dgm:pt modelId="{50105CD2-B444-4653-BB5E-2A9F08D62398}" type="pres">
      <dgm:prSet presAssocID="{D930C650-0F8D-49CF-A979-37F013D979E8}" presName="nodeRect" presStyleLbl="alignNode1" presStyleIdx="4" presStyleCnt="5">
        <dgm:presLayoutVars>
          <dgm:bulletEnabled val="1"/>
        </dgm:presLayoutVars>
      </dgm:prSet>
      <dgm:spPr/>
    </dgm:pt>
  </dgm:ptLst>
  <dgm:cxnLst>
    <dgm:cxn modelId="{4FA62F00-2638-40B6-9458-4FEDBA574889}" type="presOf" srcId="{453117A8-C9A6-4207-89F0-BC2B63C5B1D4}" destId="{6D728431-80E6-4995-98DA-42B6D879B4EB}" srcOrd="0" destOrd="0" presId="urn:microsoft.com/office/officeart/2016/7/layout/LinearBlockProcessNumbered"/>
    <dgm:cxn modelId="{47453801-C773-4576-B1A8-ABCF83B1BD8E}" srcId="{453117A8-C9A6-4207-89F0-BC2B63C5B1D4}" destId="{56589E68-89F4-411D-9AF4-2C5E2E41D921}" srcOrd="3" destOrd="0" parTransId="{3BCA2312-5D51-4A94-BBCB-9DB07D50AC21}" sibTransId="{8B4F4186-51EB-45E7-ADE5-5B99F694AE03}"/>
    <dgm:cxn modelId="{3886240C-EFD5-4D85-83C5-371F25E7D694}" srcId="{453117A8-C9A6-4207-89F0-BC2B63C5B1D4}" destId="{37737DFD-D7D7-4DC9-B15D-B82EA253CCAB}" srcOrd="2" destOrd="0" parTransId="{BE51B85A-3CDD-4AC9-BD98-FE7F57C89F46}" sibTransId="{54909954-9432-4457-8A61-0B7C9EDEA62C}"/>
    <dgm:cxn modelId="{E0DFD11B-07BC-4560-A11E-4DEC05752981}" srcId="{453117A8-C9A6-4207-89F0-BC2B63C5B1D4}" destId="{3DD23813-2A18-4EEF-8AD7-B9366B65A3F2}" srcOrd="0" destOrd="0" parTransId="{EEF000FD-D1D6-4196-B5F1-6B6F5AA30B33}" sibTransId="{788C9261-483B-47EF-9C79-2C0F9899D7A7}"/>
    <dgm:cxn modelId="{30AB0A1E-1207-4628-9BA1-CF855E2EB265}" type="presOf" srcId="{BE5FA27A-317D-4F26-926C-83F1C1586856}" destId="{1EE59F0F-43D4-4BAF-A833-154E5627179D}" srcOrd="0" destOrd="0" presId="urn:microsoft.com/office/officeart/2016/7/layout/LinearBlockProcessNumbered"/>
    <dgm:cxn modelId="{7101703D-40DF-4251-93CC-E21C48BF6977}" type="presOf" srcId="{56589E68-89F4-411D-9AF4-2C5E2E41D921}" destId="{75292C02-8C54-4066-ABDD-1775991A5FB6}" srcOrd="0" destOrd="0" presId="urn:microsoft.com/office/officeart/2016/7/layout/LinearBlockProcessNumbered"/>
    <dgm:cxn modelId="{7FB2CA5F-9925-44E5-99BC-BAA89C2A6FE1}" type="presOf" srcId="{3DD23813-2A18-4EEF-8AD7-B9366B65A3F2}" destId="{E8435429-C0E3-472F-B46A-00DB643A33DF}" srcOrd="1" destOrd="0" presId="urn:microsoft.com/office/officeart/2016/7/layout/LinearBlockProcessNumbered"/>
    <dgm:cxn modelId="{C788F851-CCEA-48F9-8E30-B89AA13CBB12}" type="presOf" srcId="{BE5FA27A-317D-4F26-926C-83F1C1586856}" destId="{BD58215F-4F8F-4E52-8F70-4D5B122EC0A1}" srcOrd="1" destOrd="0" presId="urn:microsoft.com/office/officeart/2016/7/layout/LinearBlockProcessNumbered"/>
    <dgm:cxn modelId="{BFD97276-0A48-458E-BA20-7EBE1CC98DF0}" type="presOf" srcId="{B03D2FA8-2150-4C77-B7F1-B9458587ED64}" destId="{D05E57F6-2275-4FC9-9D59-1F46F61162FC}" srcOrd="0" destOrd="0" presId="urn:microsoft.com/office/officeart/2016/7/layout/LinearBlockProcessNumbered"/>
    <dgm:cxn modelId="{45006279-697D-4940-911E-24180D629C27}" type="presOf" srcId="{D930C650-0F8D-49CF-A979-37F013D979E8}" destId="{50105CD2-B444-4653-BB5E-2A9F08D62398}" srcOrd="1" destOrd="0" presId="urn:microsoft.com/office/officeart/2016/7/layout/LinearBlockProcessNumbered"/>
    <dgm:cxn modelId="{AC14339C-9EFD-453A-AA1E-5646A08A4346}" type="presOf" srcId="{54909954-9432-4457-8A61-0B7C9EDEA62C}" destId="{278061AA-3339-442C-B1B0-C2C6D8B51C1C}" srcOrd="0" destOrd="0" presId="urn:microsoft.com/office/officeart/2016/7/layout/LinearBlockProcessNumbered"/>
    <dgm:cxn modelId="{61A460A1-A114-4C29-BC32-4A973DA95801}" type="presOf" srcId="{3DD23813-2A18-4EEF-8AD7-B9366B65A3F2}" destId="{1C567599-E192-43DB-89A0-7EBD2350E4FB}" srcOrd="0" destOrd="0" presId="urn:microsoft.com/office/officeart/2016/7/layout/LinearBlockProcessNumbered"/>
    <dgm:cxn modelId="{56D0C3AF-8518-4544-867E-1AAFE2B660F7}" type="presOf" srcId="{37737DFD-D7D7-4DC9-B15D-B82EA253CCAB}" destId="{5B83488A-01F9-4326-A865-C68F688D4A21}" srcOrd="0" destOrd="0" presId="urn:microsoft.com/office/officeart/2016/7/layout/LinearBlockProcessNumbered"/>
    <dgm:cxn modelId="{6DD50CC5-DA5F-4830-8EF1-C3ECE496AF90}" type="presOf" srcId="{8B4F4186-51EB-45E7-ADE5-5B99F694AE03}" destId="{8E4F21CF-3380-46F1-AA53-F2FBB064D793}" srcOrd="0" destOrd="0" presId="urn:microsoft.com/office/officeart/2016/7/layout/LinearBlockProcessNumbered"/>
    <dgm:cxn modelId="{ABB418D2-6785-409B-9B20-CACD9A53A402}" type="presOf" srcId="{23A24DD9-957C-4F59-89E8-EFDF98C952C9}" destId="{6C455BB7-80B5-4A80-B8B5-F81AC36E0DA5}" srcOrd="0" destOrd="0" presId="urn:microsoft.com/office/officeart/2016/7/layout/LinearBlockProcessNumbered"/>
    <dgm:cxn modelId="{05E429DC-AC48-4962-B459-E14771411DCD}" type="presOf" srcId="{37737DFD-D7D7-4DC9-B15D-B82EA253CCAB}" destId="{E81EA940-1C2B-4F3E-A476-40ECB3904877}" srcOrd="1" destOrd="0" presId="urn:microsoft.com/office/officeart/2016/7/layout/LinearBlockProcessNumbered"/>
    <dgm:cxn modelId="{963292E3-2BF3-4928-BD40-F347A348B306}" type="presOf" srcId="{D930C650-0F8D-49CF-A979-37F013D979E8}" destId="{680C5D03-679A-4C38-926D-1C29493472B8}" srcOrd="0" destOrd="0" presId="urn:microsoft.com/office/officeart/2016/7/layout/LinearBlockProcessNumbered"/>
    <dgm:cxn modelId="{5EDFB8E4-E911-4FA0-ADA3-93F73BB1DFE2}" type="presOf" srcId="{56589E68-89F4-411D-9AF4-2C5E2E41D921}" destId="{E2794664-B3FB-4BFB-B348-5AB646420B17}" srcOrd="1" destOrd="0" presId="urn:microsoft.com/office/officeart/2016/7/layout/LinearBlockProcessNumbered"/>
    <dgm:cxn modelId="{D6EDD8F2-A8B8-415D-9C6C-558C45B0C081}" type="presOf" srcId="{788C9261-483B-47EF-9C79-2C0F9899D7A7}" destId="{356F9F3A-2A70-452B-AE5F-B97EF1301D27}" srcOrd="0" destOrd="0" presId="urn:microsoft.com/office/officeart/2016/7/layout/LinearBlockProcessNumbered"/>
    <dgm:cxn modelId="{3D268AF6-452A-470A-8F39-30408EF57A08}" srcId="{453117A8-C9A6-4207-89F0-BC2B63C5B1D4}" destId="{D930C650-0F8D-49CF-A979-37F013D979E8}" srcOrd="4" destOrd="0" parTransId="{FF58885B-5929-4974-99BA-52A321321269}" sibTransId="{23A24DD9-957C-4F59-89E8-EFDF98C952C9}"/>
    <dgm:cxn modelId="{6BA7E0F7-5E7C-465F-A53E-BE24CA00BB58}" srcId="{453117A8-C9A6-4207-89F0-BC2B63C5B1D4}" destId="{BE5FA27A-317D-4F26-926C-83F1C1586856}" srcOrd="1" destOrd="0" parTransId="{1F279F5A-D79F-4593-9496-FB9B66078C6E}" sibTransId="{B03D2FA8-2150-4C77-B7F1-B9458587ED64}"/>
    <dgm:cxn modelId="{F6EC9F13-90A0-4751-8800-9BF007A14B6A}" type="presParOf" srcId="{6D728431-80E6-4995-98DA-42B6D879B4EB}" destId="{96855A7D-C790-49B3-93BF-EFD4A93B9832}" srcOrd="0" destOrd="0" presId="urn:microsoft.com/office/officeart/2016/7/layout/LinearBlockProcessNumbered"/>
    <dgm:cxn modelId="{EFDF84F8-A72A-46F9-8592-311553F91648}" type="presParOf" srcId="{96855A7D-C790-49B3-93BF-EFD4A93B9832}" destId="{1C567599-E192-43DB-89A0-7EBD2350E4FB}" srcOrd="0" destOrd="0" presId="urn:microsoft.com/office/officeart/2016/7/layout/LinearBlockProcessNumbered"/>
    <dgm:cxn modelId="{0B004709-7F82-4A16-ACED-745D86636A06}" type="presParOf" srcId="{96855A7D-C790-49B3-93BF-EFD4A93B9832}" destId="{356F9F3A-2A70-452B-AE5F-B97EF1301D27}" srcOrd="1" destOrd="0" presId="urn:microsoft.com/office/officeart/2016/7/layout/LinearBlockProcessNumbered"/>
    <dgm:cxn modelId="{4ACDA305-2EB2-4537-BB78-0EC7B196AC6F}" type="presParOf" srcId="{96855A7D-C790-49B3-93BF-EFD4A93B9832}" destId="{E8435429-C0E3-472F-B46A-00DB643A33DF}" srcOrd="2" destOrd="0" presId="urn:microsoft.com/office/officeart/2016/7/layout/LinearBlockProcessNumbered"/>
    <dgm:cxn modelId="{EC3B946D-9B43-4DE2-8617-FAB47DCE0C1F}" type="presParOf" srcId="{6D728431-80E6-4995-98DA-42B6D879B4EB}" destId="{AB5FC9C3-7C1C-409D-B2D9-905147DD6699}" srcOrd="1" destOrd="0" presId="urn:microsoft.com/office/officeart/2016/7/layout/LinearBlockProcessNumbered"/>
    <dgm:cxn modelId="{C7DC6547-22B6-4BB9-87F5-4B22460C4DA7}" type="presParOf" srcId="{6D728431-80E6-4995-98DA-42B6D879B4EB}" destId="{DE406895-B922-4D9C-B4F7-AC1EE1D5CD73}" srcOrd="2" destOrd="0" presId="urn:microsoft.com/office/officeart/2016/7/layout/LinearBlockProcessNumbered"/>
    <dgm:cxn modelId="{B7F32305-094C-4169-9B51-2BBD1176A233}" type="presParOf" srcId="{DE406895-B922-4D9C-B4F7-AC1EE1D5CD73}" destId="{1EE59F0F-43D4-4BAF-A833-154E5627179D}" srcOrd="0" destOrd="0" presId="urn:microsoft.com/office/officeart/2016/7/layout/LinearBlockProcessNumbered"/>
    <dgm:cxn modelId="{578BDD66-249C-4653-B673-ECB5789F08E3}" type="presParOf" srcId="{DE406895-B922-4D9C-B4F7-AC1EE1D5CD73}" destId="{D05E57F6-2275-4FC9-9D59-1F46F61162FC}" srcOrd="1" destOrd="0" presId="urn:microsoft.com/office/officeart/2016/7/layout/LinearBlockProcessNumbered"/>
    <dgm:cxn modelId="{613F2CE5-76CE-44A0-9579-B6EE3FA91655}" type="presParOf" srcId="{DE406895-B922-4D9C-B4F7-AC1EE1D5CD73}" destId="{BD58215F-4F8F-4E52-8F70-4D5B122EC0A1}" srcOrd="2" destOrd="0" presId="urn:microsoft.com/office/officeart/2016/7/layout/LinearBlockProcessNumbered"/>
    <dgm:cxn modelId="{09FB1C8B-1CE1-44F7-BF5D-9021A98E0C19}" type="presParOf" srcId="{6D728431-80E6-4995-98DA-42B6D879B4EB}" destId="{D3D89691-8220-410D-BA65-4C6F822E5CD6}" srcOrd="3" destOrd="0" presId="urn:microsoft.com/office/officeart/2016/7/layout/LinearBlockProcessNumbered"/>
    <dgm:cxn modelId="{9391FD2F-D569-4710-BFF1-F7F39CDB6FB3}" type="presParOf" srcId="{6D728431-80E6-4995-98DA-42B6D879B4EB}" destId="{F84BABA4-A2B2-4485-8D85-45BA78FF53DD}" srcOrd="4" destOrd="0" presId="urn:microsoft.com/office/officeart/2016/7/layout/LinearBlockProcessNumbered"/>
    <dgm:cxn modelId="{1D40761F-954A-47CF-9A69-B72A04469A4C}" type="presParOf" srcId="{F84BABA4-A2B2-4485-8D85-45BA78FF53DD}" destId="{5B83488A-01F9-4326-A865-C68F688D4A21}" srcOrd="0" destOrd="0" presId="urn:microsoft.com/office/officeart/2016/7/layout/LinearBlockProcessNumbered"/>
    <dgm:cxn modelId="{A8167027-7C48-42E4-A968-A85DD31DEBD7}" type="presParOf" srcId="{F84BABA4-A2B2-4485-8D85-45BA78FF53DD}" destId="{278061AA-3339-442C-B1B0-C2C6D8B51C1C}" srcOrd="1" destOrd="0" presId="urn:microsoft.com/office/officeart/2016/7/layout/LinearBlockProcessNumbered"/>
    <dgm:cxn modelId="{AF9CDF38-67F5-4405-B0A7-75BBCC5B9E31}" type="presParOf" srcId="{F84BABA4-A2B2-4485-8D85-45BA78FF53DD}" destId="{E81EA940-1C2B-4F3E-A476-40ECB3904877}" srcOrd="2" destOrd="0" presId="urn:microsoft.com/office/officeart/2016/7/layout/LinearBlockProcessNumbered"/>
    <dgm:cxn modelId="{62F370FA-5769-457A-81D7-BFAB5D943B06}" type="presParOf" srcId="{6D728431-80E6-4995-98DA-42B6D879B4EB}" destId="{34A9EAFD-84EC-4000-9F17-03B1C4FBE5C4}" srcOrd="5" destOrd="0" presId="urn:microsoft.com/office/officeart/2016/7/layout/LinearBlockProcessNumbered"/>
    <dgm:cxn modelId="{942AB170-006E-4D61-B9A7-207C76AAAC90}" type="presParOf" srcId="{6D728431-80E6-4995-98DA-42B6D879B4EB}" destId="{8CA608DF-F375-44EA-8BFB-6294737E540C}" srcOrd="6" destOrd="0" presId="urn:microsoft.com/office/officeart/2016/7/layout/LinearBlockProcessNumbered"/>
    <dgm:cxn modelId="{00A9C8E1-0083-49E8-98EB-B59552B53BF3}" type="presParOf" srcId="{8CA608DF-F375-44EA-8BFB-6294737E540C}" destId="{75292C02-8C54-4066-ABDD-1775991A5FB6}" srcOrd="0" destOrd="0" presId="urn:microsoft.com/office/officeart/2016/7/layout/LinearBlockProcessNumbered"/>
    <dgm:cxn modelId="{3F7205DA-06AB-41CA-A23E-90134561958D}" type="presParOf" srcId="{8CA608DF-F375-44EA-8BFB-6294737E540C}" destId="{8E4F21CF-3380-46F1-AA53-F2FBB064D793}" srcOrd="1" destOrd="0" presId="urn:microsoft.com/office/officeart/2016/7/layout/LinearBlockProcessNumbered"/>
    <dgm:cxn modelId="{ACF13F3D-792E-49F8-A682-684F7C6CDDBD}" type="presParOf" srcId="{8CA608DF-F375-44EA-8BFB-6294737E540C}" destId="{E2794664-B3FB-4BFB-B348-5AB646420B17}" srcOrd="2" destOrd="0" presId="urn:microsoft.com/office/officeart/2016/7/layout/LinearBlockProcessNumbered"/>
    <dgm:cxn modelId="{437EF4DF-8F8D-4C7D-BCFB-504B304C7FDF}" type="presParOf" srcId="{6D728431-80E6-4995-98DA-42B6D879B4EB}" destId="{98E75ACE-6241-46B8-BBA6-4FAA31CACECB}" srcOrd="7" destOrd="0" presId="urn:microsoft.com/office/officeart/2016/7/layout/LinearBlockProcessNumbered"/>
    <dgm:cxn modelId="{AF2B33AE-29E9-4F9B-93EB-37C121653DF2}" type="presParOf" srcId="{6D728431-80E6-4995-98DA-42B6D879B4EB}" destId="{06D46093-124E-4A02-8FE8-68D005D5BCF7}" srcOrd="8" destOrd="0" presId="urn:microsoft.com/office/officeart/2016/7/layout/LinearBlockProcessNumbered"/>
    <dgm:cxn modelId="{0B0B9D20-E4EA-4D23-BB74-EE829972C1F9}" type="presParOf" srcId="{06D46093-124E-4A02-8FE8-68D005D5BCF7}" destId="{680C5D03-679A-4C38-926D-1C29493472B8}" srcOrd="0" destOrd="0" presId="urn:microsoft.com/office/officeart/2016/7/layout/LinearBlockProcessNumbered"/>
    <dgm:cxn modelId="{323A385C-63C7-4ABD-86FF-D6758052F8E9}" type="presParOf" srcId="{06D46093-124E-4A02-8FE8-68D005D5BCF7}" destId="{6C455BB7-80B5-4A80-B8B5-F81AC36E0DA5}" srcOrd="1" destOrd="0" presId="urn:microsoft.com/office/officeart/2016/7/layout/LinearBlockProcessNumbered"/>
    <dgm:cxn modelId="{97A25815-9439-4744-9251-3B0DE89736F8}" type="presParOf" srcId="{06D46093-124E-4A02-8FE8-68D005D5BCF7}" destId="{50105CD2-B444-4653-BB5E-2A9F08D62398}"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567599-E192-43DB-89A0-7EBD2350E4FB}">
      <dsp:nvSpPr>
        <dsp:cNvPr id="0" name=""/>
        <dsp:cNvSpPr/>
      </dsp:nvSpPr>
      <dsp:spPr>
        <a:xfrm>
          <a:off x="5929" y="786614"/>
          <a:ext cx="1853534" cy="222424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3088" tIns="0" rIns="183088" bIns="330200" numCol="1" spcCol="1270" anchor="t" anchorCtr="0">
          <a:noAutofit/>
        </a:bodyPr>
        <a:lstStyle/>
        <a:p>
          <a:pPr marL="0" lvl="0" indent="0" algn="l" defTabSz="889000">
            <a:lnSpc>
              <a:spcPct val="90000"/>
            </a:lnSpc>
            <a:spcBef>
              <a:spcPct val="0"/>
            </a:spcBef>
            <a:spcAft>
              <a:spcPct val="35000"/>
            </a:spcAft>
            <a:buNone/>
          </a:pPr>
          <a:r>
            <a:rPr lang="en-US" sz="2000" kern="1200" dirty="0"/>
            <a:t>Business Objective</a:t>
          </a:r>
        </a:p>
      </dsp:txBody>
      <dsp:txXfrm>
        <a:off x="5929" y="1676310"/>
        <a:ext cx="1853534" cy="1334544"/>
      </dsp:txXfrm>
    </dsp:sp>
    <dsp:sp modelId="{356F9F3A-2A70-452B-AE5F-B97EF1301D27}">
      <dsp:nvSpPr>
        <dsp:cNvPr id="0" name=""/>
        <dsp:cNvSpPr/>
      </dsp:nvSpPr>
      <dsp:spPr>
        <a:xfrm>
          <a:off x="5929" y="786614"/>
          <a:ext cx="1853534" cy="889696"/>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83088" tIns="165100" rIns="183088" bIns="165100" numCol="1" spcCol="1270" anchor="ctr" anchorCtr="0">
          <a:noAutofit/>
        </a:bodyPr>
        <a:lstStyle/>
        <a:p>
          <a:pPr marL="0" lvl="0" indent="0" algn="l" defTabSz="1778000">
            <a:lnSpc>
              <a:spcPct val="90000"/>
            </a:lnSpc>
            <a:spcBef>
              <a:spcPct val="0"/>
            </a:spcBef>
            <a:spcAft>
              <a:spcPct val="35000"/>
            </a:spcAft>
            <a:buNone/>
          </a:pPr>
          <a:r>
            <a:rPr lang="en-US" sz="4000" kern="1200"/>
            <a:t>01</a:t>
          </a:r>
          <a:endParaRPr lang="en-US" sz="4000" kern="1200" dirty="0"/>
        </a:p>
      </dsp:txBody>
      <dsp:txXfrm>
        <a:off x="5929" y="786614"/>
        <a:ext cx="1853534" cy="889696"/>
      </dsp:txXfrm>
    </dsp:sp>
    <dsp:sp modelId="{1EE59F0F-43D4-4BAF-A833-154E5627179D}">
      <dsp:nvSpPr>
        <dsp:cNvPr id="0" name=""/>
        <dsp:cNvSpPr/>
      </dsp:nvSpPr>
      <dsp:spPr>
        <a:xfrm>
          <a:off x="2007746" y="786614"/>
          <a:ext cx="1853534" cy="222424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3088" tIns="0" rIns="183088" bIns="330200" numCol="1" spcCol="1270" anchor="t" anchorCtr="0">
          <a:noAutofit/>
        </a:bodyPr>
        <a:lstStyle/>
        <a:p>
          <a:pPr marL="0" lvl="0" indent="0" algn="l" defTabSz="889000">
            <a:lnSpc>
              <a:spcPct val="90000"/>
            </a:lnSpc>
            <a:spcBef>
              <a:spcPct val="0"/>
            </a:spcBef>
            <a:spcAft>
              <a:spcPct val="35000"/>
            </a:spcAft>
            <a:buNone/>
          </a:pPr>
          <a:r>
            <a:rPr lang="en-US" sz="2000" kern="1200" dirty="0"/>
            <a:t>Data Exploration</a:t>
          </a:r>
        </a:p>
      </dsp:txBody>
      <dsp:txXfrm>
        <a:off x="2007746" y="1676310"/>
        <a:ext cx="1853534" cy="1334544"/>
      </dsp:txXfrm>
    </dsp:sp>
    <dsp:sp modelId="{D05E57F6-2275-4FC9-9D59-1F46F61162FC}">
      <dsp:nvSpPr>
        <dsp:cNvPr id="0" name=""/>
        <dsp:cNvSpPr/>
      </dsp:nvSpPr>
      <dsp:spPr>
        <a:xfrm>
          <a:off x="2007746" y="786614"/>
          <a:ext cx="1853534" cy="889696"/>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83088" tIns="165100" rIns="183088" bIns="165100" numCol="1" spcCol="1270" anchor="ctr" anchorCtr="0">
          <a:noAutofit/>
        </a:bodyPr>
        <a:lstStyle/>
        <a:p>
          <a:pPr marL="0" lvl="0" indent="0" algn="l" defTabSz="1778000">
            <a:lnSpc>
              <a:spcPct val="90000"/>
            </a:lnSpc>
            <a:spcBef>
              <a:spcPct val="0"/>
            </a:spcBef>
            <a:spcAft>
              <a:spcPct val="35000"/>
            </a:spcAft>
            <a:buNone/>
          </a:pPr>
          <a:r>
            <a:rPr lang="en-US" sz="4000" kern="1200"/>
            <a:t>02</a:t>
          </a:r>
          <a:endParaRPr lang="en-US" sz="4000" kern="1200" dirty="0"/>
        </a:p>
      </dsp:txBody>
      <dsp:txXfrm>
        <a:off x="2007746" y="786614"/>
        <a:ext cx="1853534" cy="889696"/>
      </dsp:txXfrm>
    </dsp:sp>
    <dsp:sp modelId="{5B83488A-01F9-4326-A865-C68F688D4A21}">
      <dsp:nvSpPr>
        <dsp:cNvPr id="0" name=""/>
        <dsp:cNvSpPr/>
      </dsp:nvSpPr>
      <dsp:spPr>
        <a:xfrm>
          <a:off x="4009564" y="786614"/>
          <a:ext cx="1853534" cy="222424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3088" tIns="0" rIns="183088" bIns="330200" numCol="1" spcCol="1270" anchor="t" anchorCtr="0">
          <a:noAutofit/>
        </a:bodyPr>
        <a:lstStyle/>
        <a:p>
          <a:pPr marL="0" lvl="0" indent="0" algn="l" defTabSz="889000">
            <a:lnSpc>
              <a:spcPct val="90000"/>
            </a:lnSpc>
            <a:spcBef>
              <a:spcPct val="0"/>
            </a:spcBef>
            <a:spcAft>
              <a:spcPct val="35000"/>
            </a:spcAft>
            <a:buNone/>
          </a:pPr>
          <a:r>
            <a:rPr lang="en-US" sz="2000" kern="1200" dirty="0"/>
            <a:t>Data Preprocessing</a:t>
          </a:r>
        </a:p>
      </dsp:txBody>
      <dsp:txXfrm>
        <a:off x="4009564" y="1676310"/>
        <a:ext cx="1853534" cy="1334544"/>
      </dsp:txXfrm>
    </dsp:sp>
    <dsp:sp modelId="{278061AA-3339-442C-B1B0-C2C6D8B51C1C}">
      <dsp:nvSpPr>
        <dsp:cNvPr id="0" name=""/>
        <dsp:cNvSpPr/>
      </dsp:nvSpPr>
      <dsp:spPr>
        <a:xfrm>
          <a:off x="4009564" y="786614"/>
          <a:ext cx="1853534" cy="889696"/>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83088" tIns="165100" rIns="183088" bIns="165100" numCol="1" spcCol="1270" anchor="ctr" anchorCtr="0">
          <a:noAutofit/>
        </a:bodyPr>
        <a:lstStyle/>
        <a:p>
          <a:pPr marL="0" lvl="0" indent="0" algn="l" defTabSz="1778000">
            <a:lnSpc>
              <a:spcPct val="90000"/>
            </a:lnSpc>
            <a:spcBef>
              <a:spcPct val="0"/>
            </a:spcBef>
            <a:spcAft>
              <a:spcPct val="35000"/>
            </a:spcAft>
            <a:buNone/>
          </a:pPr>
          <a:r>
            <a:rPr lang="en-CA" sz="4000" kern="1200"/>
            <a:t>03</a:t>
          </a:r>
        </a:p>
      </dsp:txBody>
      <dsp:txXfrm>
        <a:off x="4009564" y="786614"/>
        <a:ext cx="1853534" cy="889696"/>
      </dsp:txXfrm>
    </dsp:sp>
    <dsp:sp modelId="{75292C02-8C54-4066-ABDD-1775991A5FB6}">
      <dsp:nvSpPr>
        <dsp:cNvPr id="0" name=""/>
        <dsp:cNvSpPr/>
      </dsp:nvSpPr>
      <dsp:spPr>
        <a:xfrm>
          <a:off x="6011381" y="786614"/>
          <a:ext cx="1853534" cy="222424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3088" tIns="0" rIns="183088" bIns="330200" numCol="1" spcCol="1270" anchor="t" anchorCtr="0">
          <a:noAutofit/>
        </a:bodyPr>
        <a:lstStyle/>
        <a:p>
          <a:pPr marL="0" lvl="0" indent="0" algn="l" defTabSz="889000">
            <a:lnSpc>
              <a:spcPct val="90000"/>
            </a:lnSpc>
            <a:spcBef>
              <a:spcPct val="0"/>
            </a:spcBef>
            <a:spcAft>
              <a:spcPct val="35000"/>
            </a:spcAft>
            <a:buNone/>
          </a:pPr>
          <a:r>
            <a:rPr lang="en-US" sz="2000" kern="1200" dirty="0"/>
            <a:t>Modeling</a:t>
          </a:r>
        </a:p>
      </dsp:txBody>
      <dsp:txXfrm>
        <a:off x="6011381" y="1676310"/>
        <a:ext cx="1853534" cy="1334544"/>
      </dsp:txXfrm>
    </dsp:sp>
    <dsp:sp modelId="{8E4F21CF-3380-46F1-AA53-F2FBB064D793}">
      <dsp:nvSpPr>
        <dsp:cNvPr id="0" name=""/>
        <dsp:cNvSpPr/>
      </dsp:nvSpPr>
      <dsp:spPr>
        <a:xfrm>
          <a:off x="6011381" y="786614"/>
          <a:ext cx="1853534" cy="889696"/>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83088" tIns="165100" rIns="183088" bIns="165100" numCol="1" spcCol="1270" anchor="ctr" anchorCtr="0">
          <a:noAutofit/>
        </a:bodyPr>
        <a:lstStyle/>
        <a:p>
          <a:pPr marL="0" lvl="0" indent="0" algn="l" defTabSz="1778000">
            <a:lnSpc>
              <a:spcPct val="90000"/>
            </a:lnSpc>
            <a:spcBef>
              <a:spcPct val="0"/>
            </a:spcBef>
            <a:spcAft>
              <a:spcPct val="35000"/>
            </a:spcAft>
            <a:buNone/>
          </a:pPr>
          <a:r>
            <a:rPr lang="en-CA" sz="4000" kern="1200"/>
            <a:t>04</a:t>
          </a:r>
        </a:p>
      </dsp:txBody>
      <dsp:txXfrm>
        <a:off x="6011381" y="786614"/>
        <a:ext cx="1853534" cy="889696"/>
      </dsp:txXfrm>
    </dsp:sp>
    <dsp:sp modelId="{680C5D03-679A-4C38-926D-1C29493472B8}">
      <dsp:nvSpPr>
        <dsp:cNvPr id="0" name=""/>
        <dsp:cNvSpPr/>
      </dsp:nvSpPr>
      <dsp:spPr>
        <a:xfrm>
          <a:off x="8013198" y="786614"/>
          <a:ext cx="1853534" cy="222424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3088" tIns="0" rIns="183088" bIns="330200" numCol="1" spcCol="1270" anchor="t" anchorCtr="0">
          <a:noAutofit/>
        </a:bodyPr>
        <a:lstStyle/>
        <a:p>
          <a:pPr marL="0" lvl="0" indent="0" algn="l" defTabSz="889000">
            <a:lnSpc>
              <a:spcPct val="90000"/>
            </a:lnSpc>
            <a:spcBef>
              <a:spcPct val="0"/>
            </a:spcBef>
            <a:spcAft>
              <a:spcPct val="35000"/>
            </a:spcAft>
            <a:buNone/>
          </a:pPr>
          <a:r>
            <a:rPr lang="en-US" sz="2000" kern="1200" dirty="0"/>
            <a:t>Conclusions</a:t>
          </a:r>
        </a:p>
      </dsp:txBody>
      <dsp:txXfrm>
        <a:off x="8013198" y="1676310"/>
        <a:ext cx="1853534" cy="1334544"/>
      </dsp:txXfrm>
    </dsp:sp>
    <dsp:sp modelId="{6C455BB7-80B5-4A80-B8B5-F81AC36E0DA5}">
      <dsp:nvSpPr>
        <dsp:cNvPr id="0" name=""/>
        <dsp:cNvSpPr/>
      </dsp:nvSpPr>
      <dsp:spPr>
        <a:xfrm>
          <a:off x="8013198" y="786614"/>
          <a:ext cx="1853534" cy="889696"/>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83088" tIns="165100" rIns="183088" bIns="165100" numCol="1" spcCol="1270" anchor="ctr" anchorCtr="0">
          <a:noAutofit/>
        </a:bodyPr>
        <a:lstStyle/>
        <a:p>
          <a:pPr marL="0" lvl="0" indent="0" algn="l" defTabSz="1778000">
            <a:lnSpc>
              <a:spcPct val="90000"/>
            </a:lnSpc>
            <a:spcBef>
              <a:spcPct val="0"/>
            </a:spcBef>
            <a:spcAft>
              <a:spcPct val="35000"/>
            </a:spcAft>
            <a:buNone/>
          </a:pPr>
          <a:r>
            <a:rPr lang="en-CA" sz="4000" kern="1200"/>
            <a:t>05</a:t>
          </a:r>
        </a:p>
      </dsp:txBody>
      <dsp:txXfrm>
        <a:off x="8013198" y="786614"/>
        <a:ext cx="1853534" cy="889696"/>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DA5040-3D59-462D-9090-56743B8B8651}" type="datetimeFigureOut">
              <a:rPr lang="en-CA" smtClean="0"/>
              <a:t>2019-07-22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1A5880-7181-4533-A1FE-4CB7CE0C758E}" type="slidenum">
              <a:rPr lang="en-CA" smtClean="0"/>
              <a:t>‹#›</a:t>
            </a:fld>
            <a:endParaRPr lang="en-CA"/>
          </a:p>
        </p:txBody>
      </p:sp>
    </p:spTree>
    <p:extLst>
      <p:ext uri="{BB962C8B-B14F-4D97-AF65-F5344CB8AC3E}">
        <p14:creationId xmlns:p14="http://schemas.microsoft.com/office/powerpoint/2010/main" val="3676062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were 8 strains which included mention of flavors</a:t>
            </a:r>
            <a:endParaRPr lang="en-CA" dirty="0"/>
          </a:p>
        </p:txBody>
      </p:sp>
      <p:sp>
        <p:nvSpPr>
          <p:cNvPr id="4" name="Slide Number Placeholder 3"/>
          <p:cNvSpPr>
            <a:spLocks noGrp="1"/>
          </p:cNvSpPr>
          <p:nvPr>
            <p:ph type="sldNum" sz="quarter" idx="5"/>
          </p:nvPr>
        </p:nvSpPr>
        <p:spPr/>
        <p:txBody>
          <a:bodyPr/>
          <a:lstStyle/>
          <a:p>
            <a:fld id="{6A1A5880-7181-4533-A1FE-4CB7CE0C758E}" type="slidenum">
              <a:rPr lang="en-CA" smtClean="0"/>
              <a:t>6</a:t>
            </a:fld>
            <a:endParaRPr lang="en-CA"/>
          </a:p>
        </p:txBody>
      </p:sp>
    </p:spTree>
    <p:extLst>
      <p:ext uri="{BB962C8B-B14F-4D97-AF65-F5344CB8AC3E}">
        <p14:creationId xmlns:p14="http://schemas.microsoft.com/office/powerpoint/2010/main" val="36143456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As can be seen above, the SGD, KNN, and </a:t>
            </a:r>
            <a:r>
              <a:rPr lang="en-CA" sz="1200" kern="1200" dirty="0" err="1">
                <a:solidFill>
                  <a:schemeClr val="tx1"/>
                </a:solidFill>
                <a:effectLst/>
                <a:latin typeface="+mn-lt"/>
                <a:ea typeface="+mn-ea"/>
                <a:cs typeface="+mn-cs"/>
              </a:rPr>
              <a:t>Keras</a:t>
            </a:r>
            <a:r>
              <a:rPr lang="en-CA" sz="1200" kern="1200" dirty="0">
                <a:solidFill>
                  <a:schemeClr val="tx1"/>
                </a:solidFill>
                <a:effectLst/>
                <a:latin typeface="+mn-lt"/>
                <a:ea typeface="+mn-ea"/>
                <a:cs typeface="+mn-cs"/>
              </a:rPr>
              <a:t> models all performed relatively poorly, and were underfitting the data. Furthermore, they all performed more or less comparably. Train set and test set accuracy were similar in all cases, using both 3 fold and 10 fold cross validation on the training sets. The </a:t>
            </a:r>
            <a:r>
              <a:rPr lang="en-CA" sz="1200" kern="1200" dirty="0" err="1">
                <a:solidFill>
                  <a:schemeClr val="tx1"/>
                </a:solidFill>
                <a:effectLst/>
                <a:latin typeface="+mn-lt"/>
                <a:ea typeface="+mn-ea"/>
                <a:cs typeface="+mn-cs"/>
              </a:rPr>
              <a:t>Keras</a:t>
            </a:r>
            <a:r>
              <a:rPr lang="en-CA" sz="1200" kern="1200" dirty="0">
                <a:solidFill>
                  <a:schemeClr val="tx1"/>
                </a:solidFill>
                <a:effectLst/>
                <a:latin typeface="+mn-lt"/>
                <a:ea typeface="+mn-ea"/>
                <a:cs typeface="+mn-cs"/>
              </a:rPr>
              <a:t> model was improved to show as high as 70% accuracy on the test set, but this came with a training set accuracy of 99%, and so was clearly an example of overfitting.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However, in both cases the Random Forest model performed well. The accuracy on the training set and test set was comparable, and in fact was higher on the test set.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Only random forest was able to successfully capture complexity without overfitting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5"/>
          </p:nvPr>
        </p:nvSpPr>
        <p:spPr/>
        <p:txBody>
          <a:bodyPr/>
          <a:lstStyle/>
          <a:p>
            <a:fld id="{6A1A5880-7181-4533-A1FE-4CB7CE0C758E}" type="slidenum">
              <a:rPr lang="en-CA" smtClean="0"/>
              <a:t>17</a:t>
            </a:fld>
            <a:endParaRPr lang="en-CA"/>
          </a:p>
        </p:txBody>
      </p:sp>
    </p:spTree>
    <p:extLst>
      <p:ext uri="{BB962C8B-B14F-4D97-AF65-F5344CB8AC3E}">
        <p14:creationId xmlns:p14="http://schemas.microsoft.com/office/powerpoint/2010/main" val="23305219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This is odd behaviour and may be related to the fact mentioned above – that some data in the test set is a copy of data in the training set. However, in any case the algorithm attained an accuracy of between 72% and 82%, and so was a successful model.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Precision and recall were also analyzed for all models. The Random Forest model displayed balanced precision and recall – they were similar to each other, and each class had precision and recall similar to the overall accuracy of the model. The tables below show the two metrics for the two methods of preprocessing the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endParaRPr lang="en-CA" dirty="0"/>
          </a:p>
        </p:txBody>
      </p:sp>
      <p:sp>
        <p:nvSpPr>
          <p:cNvPr id="4" name="Slide Number Placeholder 3"/>
          <p:cNvSpPr>
            <a:spLocks noGrp="1"/>
          </p:cNvSpPr>
          <p:nvPr>
            <p:ph type="sldNum" sz="quarter" idx="5"/>
          </p:nvPr>
        </p:nvSpPr>
        <p:spPr/>
        <p:txBody>
          <a:bodyPr/>
          <a:lstStyle/>
          <a:p>
            <a:fld id="{6A1A5880-7181-4533-A1FE-4CB7CE0C758E}" type="slidenum">
              <a:rPr lang="en-CA" smtClean="0"/>
              <a:t>18</a:t>
            </a:fld>
            <a:endParaRPr lang="en-CA"/>
          </a:p>
        </p:txBody>
      </p:sp>
    </p:spTree>
    <p:extLst>
      <p:ext uri="{BB962C8B-B14F-4D97-AF65-F5344CB8AC3E}">
        <p14:creationId xmlns:p14="http://schemas.microsoft.com/office/powerpoint/2010/main" val="5920082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More data would </a:t>
            </a:r>
            <a:r>
              <a:rPr lang="en-CA" dirty="0"/>
              <a:t>improve the model’s performance, and would also limit the need to over sample. </a:t>
            </a:r>
          </a:p>
          <a:p>
            <a:pPr marL="228600" indent="-228600">
              <a:buAutoNum type="arabicPeriod"/>
            </a:pPr>
            <a:endParaRPr lang="en-CA" dirty="0"/>
          </a:p>
          <a:p>
            <a:pPr marL="228600" indent="-228600">
              <a:buAutoNum type="arabicPeriod"/>
            </a:pPr>
            <a:r>
              <a:rPr lang="en-CA" dirty="0"/>
              <a:t>Given the complexity of the model (high </a:t>
            </a:r>
            <a:r>
              <a:rPr lang="en-CA" dirty="0" err="1"/>
              <a:t>n_estimators</a:t>
            </a:r>
            <a:r>
              <a:rPr lang="en-CA" dirty="0"/>
              <a:t> and high </a:t>
            </a:r>
            <a:r>
              <a:rPr lang="en-CA" dirty="0" err="1"/>
              <a:t>max_depth</a:t>
            </a:r>
            <a:r>
              <a:rPr lang="en-CA" dirty="0"/>
              <a:t>), the random forest classifier took a very long time to perform grid search. A possible improvement would be to do a randomized search on a greater number of hyper parameters in order to determine where to focus the full grid search.</a:t>
            </a:r>
          </a:p>
        </p:txBody>
      </p:sp>
      <p:sp>
        <p:nvSpPr>
          <p:cNvPr id="4" name="Slide Number Placeholder 3"/>
          <p:cNvSpPr>
            <a:spLocks noGrp="1"/>
          </p:cNvSpPr>
          <p:nvPr>
            <p:ph type="sldNum" sz="quarter" idx="5"/>
          </p:nvPr>
        </p:nvSpPr>
        <p:spPr/>
        <p:txBody>
          <a:bodyPr/>
          <a:lstStyle/>
          <a:p>
            <a:fld id="{6A1A5880-7181-4533-A1FE-4CB7CE0C758E}" type="slidenum">
              <a:rPr lang="en-CA" smtClean="0"/>
              <a:t>20</a:t>
            </a:fld>
            <a:endParaRPr lang="en-CA"/>
          </a:p>
        </p:txBody>
      </p:sp>
    </p:spTree>
    <p:extLst>
      <p:ext uri="{BB962C8B-B14F-4D97-AF65-F5344CB8AC3E}">
        <p14:creationId xmlns:p14="http://schemas.microsoft.com/office/powerpoint/2010/main" val="593217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In the first section of our analysis we explored the data. Since the features that we had to work with were all text, this involved extensive use of the NLTK library, as well as a number of visualizations, to understand the data set. </a:t>
            </a:r>
            <a:endParaRPr lang="en-CA" dirty="0"/>
          </a:p>
        </p:txBody>
      </p:sp>
      <p:sp>
        <p:nvSpPr>
          <p:cNvPr id="4" name="Slide Number Placeholder 3"/>
          <p:cNvSpPr>
            <a:spLocks noGrp="1"/>
          </p:cNvSpPr>
          <p:nvPr>
            <p:ph type="sldNum" sz="quarter" idx="5"/>
          </p:nvPr>
        </p:nvSpPr>
        <p:spPr/>
        <p:txBody>
          <a:bodyPr/>
          <a:lstStyle/>
          <a:p>
            <a:fld id="{6A1A5880-7181-4533-A1FE-4CB7CE0C758E}" type="slidenum">
              <a:rPr lang="en-CA" smtClean="0"/>
              <a:t>7</a:t>
            </a:fld>
            <a:endParaRPr lang="en-CA"/>
          </a:p>
        </p:txBody>
      </p:sp>
    </p:spTree>
    <p:extLst>
      <p:ext uri="{BB962C8B-B14F-4D97-AF65-F5344CB8AC3E}">
        <p14:creationId xmlns:p14="http://schemas.microsoft.com/office/powerpoint/2010/main" val="2710145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Hybrid received more 5 and 4 ratings</a:t>
            </a:r>
          </a:p>
          <a:p>
            <a:endParaRPr lang="en-US" dirty="0"/>
          </a:p>
          <a:p>
            <a:r>
              <a:rPr lang="en-US" dirty="0"/>
              <a:t>The most common effects were Happy, Euphoric, relaxed and uplifted</a:t>
            </a:r>
          </a:p>
          <a:p>
            <a:endParaRPr lang="en-US" dirty="0"/>
          </a:p>
          <a:p>
            <a:r>
              <a:rPr lang="en-US" dirty="0"/>
              <a:t>Earth and sweet seem to be the predominant </a:t>
            </a:r>
            <a:r>
              <a:rPr lang="en-US" dirty="0" err="1"/>
              <a:t>flavours</a:t>
            </a:r>
            <a:r>
              <a:rPr lang="en-US" dirty="0"/>
              <a:t> of the products rated 4-5 which is our target grouping</a:t>
            </a:r>
            <a:endParaRPr lang="en-CA" dirty="0"/>
          </a:p>
        </p:txBody>
      </p:sp>
      <p:sp>
        <p:nvSpPr>
          <p:cNvPr id="4" name="Slide Number Placeholder 3"/>
          <p:cNvSpPr>
            <a:spLocks noGrp="1"/>
          </p:cNvSpPr>
          <p:nvPr>
            <p:ph type="sldNum" sz="quarter" idx="5"/>
          </p:nvPr>
        </p:nvSpPr>
        <p:spPr/>
        <p:txBody>
          <a:bodyPr/>
          <a:lstStyle/>
          <a:p>
            <a:fld id="{6A1A5880-7181-4533-A1FE-4CB7CE0C758E}" type="slidenum">
              <a:rPr lang="en-CA" smtClean="0"/>
              <a:t>8</a:t>
            </a:fld>
            <a:endParaRPr lang="en-CA"/>
          </a:p>
        </p:txBody>
      </p:sp>
    </p:spTree>
    <p:extLst>
      <p:ext uri="{BB962C8B-B14F-4D97-AF65-F5344CB8AC3E}">
        <p14:creationId xmlns:p14="http://schemas.microsoft.com/office/powerpoint/2010/main" val="28144736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Transform our target variable – the rating – by separating the samples into bins based on their scores.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The bins represent strains that should not be stocked, that should be considered, and that should definitely be stocked.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This allowed us to approach the problem as a classification problem rather than a regression problem, and had the added advantage of making our models’ outputs more intelligible to end users.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Stock it or don’t stock it</a:t>
            </a:r>
            <a:endParaRPr lang="en-CA" dirty="0"/>
          </a:p>
        </p:txBody>
      </p:sp>
      <p:sp>
        <p:nvSpPr>
          <p:cNvPr id="4" name="Slide Number Placeholder 3"/>
          <p:cNvSpPr>
            <a:spLocks noGrp="1"/>
          </p:cNvSpPr>
          <p:nvPr>
            <p:ph type="sldNum" sz="quarter" idx="5"/>
          </p:nvPr>
        </p:nvSpPr>
        <p:spPr/>
        <p:txBody>
          <a:bodyPr/>
          <a:lstStyle/>
          <a:p>
            <a:fld id="{6A1A5880-7181-4533-A1FE-4CB7CE0C758E}" type="slidenum">
              <a:rPr lang="en-CA" smtClean="0"/>
              <a:t>10</a:t>
            </a:fld>
            <a:endParaRPr lang="en-CA"/>
          </a:p>
        </p:txBody>
      </p:sp>
    </p:spTree>
    <p:extLst>
      <p:ext uri="{BB962C8B-B14F-4D97-AF65-F5344CB8AC3E}">
        <p14:creationId xmlns:p14="http://schemas.microsoft.com/office/powerpoint/2010/main" val="1409473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Since there are some words that are seen frequently through all descriptions we will add those to the stop words to observe more </a:t>
            </a:r>
            <a:r>
              <a:rPr lang="en-US" sz="1200" b="0" i="0" kern="1200" dirty="0" err="1">
                <a:solidFill>
                  <a:schemeClr val="tx1"/>
                </a:solidFill>
                <a:effectLst/>
                <a:latin typeface="+mn-lt"/>
                <a:ea typeface="+mn-ea"/>
                <a:cs typeface="+mn-cs"/>
              </a:rPr>
              <a:t>unqiues</a:t>
            </a:r>
            <a:r>
              <a:rPr lang="en-US" sz="1200" b="0" i="0" kern="1200" dirty="0">
                <a:solidFill>
                  <a:schemeClr val="tx1"/>
                </a:solidFill>
                <a:effectLst/>
                <a:latin typeface="+mn-lt"/>
                <a:ea typeface="+mn-ea"/>
                <a:cs typeface="+mn-cs"/>
              </a:rPr>
              <a:t> words that have strong effect on the different ratings</a:t>
            </a:r>
          </a:p>
          <a:p>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new_stop_words</a:t>
            </a:r>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stop_words</a:t>
            </a:r>
            <a:r>
              <a:rPr lang="en-US" sz="1200" b="0" i="0" kern="1200" dirty="0">
                <a:solidFill>
                  <a:schemeClr val="tx1"/>
                </a:solidFill>
                <a:effectLst/>
                <a:latin typeface="+mn-lt"/>
                <a:ea typeface="+mn-ea"/>
                <a:cs typeface="+mn-cs"/>
              </a:rPr>
              <a:t> + ['strain','genetic','sativa','hybrid','indica','effect','plant','aroma','dominant','genetics','effects','flavor','bred','like','cannabis','cross','kush','og','bud','buds','note','flavors','notes']</a:t>
            </a:r>
          </a:p>
          <a:p>
            <a:endParaRPr lang="en-US" sz="1200" b="0" i="0" kern="1200" dirty="0">
              <a:solidFill>
                <a:schemeClr val="tx1"/>
              </a:solidFill>
              <a:effectLst/>
              <a:latin typeface="+mn-lt"/>
              <a:ea typeface="+mn-ea"/>
              <a:cs typeface="+mn-cs"/>
            </a:endParaRPr>
          </a:p>
          <a:p>
            <a:r>
              <a:rPr lang="en-US" dirty="0"/>
              <a:t>Through these word clouds we can see that flower frequently observed in bin 0 and is less common in bin 1 or bin 2,   Another word that stands out is potent which is seen much more frequently in bin 1 and bin 2 than seen in bin 0.  Haze is less frequently observed in the highest customer rating compared to rating less than 4.7.</a:t>
            </a:r>
          </a:p>
          <a:p>
            <a:endParaRPr lang="en-US" dirty="0"/>
          </a:p>
          <a:p>
            <a:r>
              <a:rPr lang="en-US" dirty="0"/>
              <a:t>Description has the most influence on the models since we have to convert the words to vectors. This will drastically increase the amount of attributes in the models which if not careful can minimize the influence of the other attributes. To combat this we have duplicated the type attribute multiple times, this will allow the Type attribute to have an equal weight compared to Description. Effect and Flavor can often be seen already in the description making those two attributes less important in the models and could </a:t>
            </a:r>
            <a:r>
              <a:rPr lang="en-US" dirty="0" err="1"/>
              <a:t>poteinally</a:t>
            </a:r>
            <a:r>
              <a:rPr lang="en-US" dirty="0"/>
              <a:t> be added into the descriptions.</a:t>
            </a:r>
            <a:endParaRPr lang="en-CA" dirty="0"/>
          </a:p>
        </p:txBody>
      </p:sp>
      <p:sp>
        <p:nvSpPr>
          <p:cNvPr id="4" name="Slide Number Placeholder 3"/>
          <p:cNvSpPr>
            <a:spLocks noGrp="1"/>
          </p:cNvSpPr>
          <p:nvPr>
            <p:ph type="sldNum" sz="quarter" idx="5"/>
          </p:nvPr>
        </p:nvSpPr>
        <p:spPr/>
        <p:txBody>
          <a:bodyPr/>
          <a:lstStyle/>
          <a:p>
            <a:fld id="{6A1A5880-7181-4533-A1FE-4CB7CE0C758E}" type="slidenum">
              <a:rPr lang="en-CA" smtClean="0"/>
              <a:t>11</a:t>
            </a:fld>
            <a:endParaRPr lang="en-CA"/>
          </a:p>
        </p:txBody>
      </p:sp>
    </p:spTree>
    <p:extLst>
      <p:ext uri="{BB962C8B-B14F-4D97-AF65-F5344CB8AC3E}">
        <p14:creationId xmlns:p14="http://schemas.microsoft.com/office/powerpoint/2010/main" val="4052896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It is clear from the chart and table above that the data is imbalanced. </a:t>
            </a:r>
          </a:p>
          <a:p>
            <a:endParaRPr lang="en-US" sz="1200" b="0" i="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60% of examples were in one class. When the models were run using this unbalanced data, they all eventually determined that the best model was one that always picked the overrepresented class, and by doing so achieve 60% accuracy</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balance the data, the data labelled as either class 0 or class 2 will be oversampled. Class 0 will be oversample 3 times, and class 2 twice.</a:t>
            </a:r>
            <a:endParaRPr lang="en-CA" dirty="0"/>
          </a:p>
        </p:txBody>
      </p:sp>
      <p:sp>
        <p:nvSpPr>
          <p:cNvPr id="4" name="Slide Number Placeholder 3"/>
          <p:cNvSpPr>
            <a:spLocks noGrp="1"/>
          </p:cNvSpPr>
          <p:nvPr>
            <p:ph type="sldNum" sz="quarter" idx="5"/>
          </p:nvPr>
        </p:nvSpPr>
        <p:spPr/>
        <p:txBody>
          <a:bodyPr/>
          <a:lstStyle/>
          <a:p>
            <a:fld id="{6A1A5880-7181-4533-A1FE-4CB7CE0C758E}" type="slidenum">
              <a:rPr lang="en-CA" smtClean="0"/>
              <a:t>12</a:t>
            </a:fld>
            <a:endParaRPr lang="en-CA"/>
          </a:p>
        </p:txBody>
      </p:sp>
    </p:spTree>
    <p:extLst>
      <p:ext uri="{BB962C8B-B14F-4D97-AF65-F5344CB8AC3E}">
        <p14:creationId xmlns:p14="http://schemas.microsoft.com/office/powerpoint/2010/main" val="37463172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6A1A5880-7181-4533-A1FE-4CB7CE0C758E}" type="slidenum">
              <a:rPr lang="en-CA" smtClean="0"/>
              <a:t>13</a:t>
            </a:fld>
            <a:endParaRPr lang="en-CA"/>
          </a:p>
        </p:txBody>
      </p:sp>
    </p:spTree>
    <p:extLst>
      <p:ext uri="{BB962C8B-B14F-4D97-AF65-F5344CB8AC3E}">
        <p14:creationId xmlns:p14="http://schemas.microsoft.com/office/powerpoint/2010/main" val="22756941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took two different approaches to preprocessing in order to clean the data</a:t>
            </a:r>
            <a:endParaRPr lang="en-CA" dirty="0"/>
          </a:p>
        </p:txBody>
      </p:sp>
      <p:sp>
        <p:nvSpPr>
          <p:cNvPr id="4" name="Slide Number Placeholder 3"/>
          <p:cNvSpPr>
            <a:spLocks noGrp="1"/>
          </p:cNvSpPr>
          <p:nvPr>
            <p:ph type="sldNum" sz="quarter" idx="5"/>
          </p:nvPr>
        </p:nvSpPr>
        <p:spPr/>
        <p:txBody>
          <a:bodyPr/>
          <a:lstStyle/>
          <a:p>
            <a:fld id="{6A1A5880-7181-4533-A1FE-4CB7CE0C758E}" type="slidenum">
              <a:rPr lang="en-CA" smtClean="0"/>
              <a:t>14</a:t>
            </a:fld>
            <a:endParaRPr lang="en-CA"/>
          </a:p>
        </p:txBody>
      </p:sp>
    </p:spTree>
    <p:extLst>
      <p:ext uri="{BB962C8B-B14F-4D97-AF65-F5344CB8AC3E}">
        <p14:creationId xmlns:p14="http://schemas.microsoft.com/office/powerpoint/2010/main" val="42296637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All models were evaluated on their training data using 3 fold and 10 fold cross validation. Using this we were able to ensure that the models were not overfitting.</a:t>
            </a:r>
          </a:p>
          <a:p>
            <a:endParaRPr lang="en-CA" dirty="0"/>
          </a:p>
          <a:p>
            <a:endParaRPr lang="en-CA" dirty="0"/>
          </a:p>
        </p:txBody>
      </p:sp>
      <p:sp>
        <p:nvSpPr>
          <p:cNvPr id="4" name="Slide Number Placeholder 3"/>
          <p:cNvSpPr>
            <a:spLocks noGrp="1"/>
          </p:cNvSpPr>
          <p:nvPr>
            <p:ph type="sldNum" sz="quarter" idx="5"/>
          </p:nvPr>
        </p:nvSpPr>
        <p:spPr/>
        <p:txBody>
          <a:bodyPr/>
          <a:lstStyle/>
          <a:p>
            <a:fld id="{6A1A5880-7181-4533-A1FE-4CB7CE0C758E}" type="slidenum">
              <a:rPr lang="en-CA" smtClean="0"/>
              <a:t>16</a:t>
            </a:fld>
            <a:endParaRPr lang="en-CA"/>
          </a:p>
        </p:txBody>
      </p:sp>
    </p:spTree>
    <p:extLst>
      <p:ext uri="{BB962C8B-B14F-4D97-AF65-F5344CB8AC3E}">
        <p14:creationId xmlns:p14="http://schemas.microsoft.com/office/powerpoint/2010/main" val="3064330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rgbClr val="262626"/>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smtClean="0"/>
              <a:pPr/>
              <a:t>7/18/2019</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89201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smtClean="0"/>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11177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smtClean="0"/>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18463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smtClean="0"/>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30517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67453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smtClean="0"/>
              <a:t>7/18/2019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1668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smtClean="0"/>
              <a:t>7/18/2019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5263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smtClean="0"/>
              <a:t>7/18/2019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43964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smtClean="0"/>
              <a:t>7/18/2019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72908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smtClean="0"/>
              <a:t>7/18/2019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51440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smtClean="0"/>
              <a:pPr/>
              <a:t>7/18/2019</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28331650"/>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smtClean="0"/>
              <a:pPr/>
              <a:t>7/18/2019</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76711330"/>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9.sv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98671EF-5BEE-4806-9FA2-F3E58CBAEA6F}"/>
              </a:ext>
            </a:extLst>
          </p:cNvPr>
          <p:cNvSpPr>
            <a:spLocks noGrp="1"/>
          </p:cNvSpPr>
          <p:nvPr>
            <p:ph type="ctrTitle"/>
          </p:nvPr>
        </p:nvSpPr>
        <p:spPr/>
        <p:txBody>
          <a:bodyPr/>
          <a:lstStyle/>
          <a:p>
            <a:r>
              <a:rPr lang="en-US" dirty="0"/>
              <a:t>Predicting Cannabis Strain Rating</a:t>
            </a:r>
            <a:endParaRPr lang="en-CA" dirty="0"/>
          </a:p>
        </p:txBody>
      </p:sp>
      <p:sp>
        <p:nvSpPr>
          <p:cNvPr id="7" name="Subtitle 6">
            <a:extLst>
              <a:ext uri="{FF2B5EF4-FFF2-40B4-BE49-F238E27FC236}">
                <a16:creationId xmlns:a16="http://schemas.microsoft.com/office/drawing/2014/main" id="{E12C413D-8D3C-43C3-8F61-AE399B07316B}"/>
              </a:ext>
            </a:extLst>
          </p:cNvPr>
          <p:cNvSpPr>
            <a:spLocks noGrp="1"/>
          </p:cNvSpPr>
          <p:nvPr>
            <p:ph type="subTitle" idx="1"/>
          </p:nvPr>
        </p:nvSpPr>
        <p:spPr/>
        <p:txBody>
          <a:bodyPr/>
          <a:lstStyle/>
          <a:p>
            <a:r>
              <a:rPr lang="en-US" dirty="0"/>
              <a:t>Taylor Van Valkenburg, Kristen </a:t>
            </a:r>
            <a:r>
              <a:rPr lang="en-US" dirty="0" err="1"/>
              <a:t>Celotto</a:t>
            </a:r>
            <a:r>
              <a:rPr lang="en-US" dirty="0"/>
              <a:t>, Victor Hugo </a:t>
            </a:r>
            <a:r>
              <a:rPr lang="en-US" dirty="0" err="1"/>
              <a:t>Mazariegos</a:t>
            </a:r>
            <a:r>
              <a:rPr lang="en-US" dirty="0"/>
              <a:t>, and Mark Pipher</a:t>
            </a:r>
          </a:p>
        </p:txBody>
      </p:sp>
      <p:pic>
        <p:nvPicPr>
          <p:cNvPr id="9" name="Graphic 8" descr="Plant">
            <a:extLst>
              <a:ext uri="{FF2B5EF4-FFF2-40B4-BE49-F238E27FC236}">
                <a16:creationId xmlns:a16="http://schemas.microsoft.com/office/drawing/2014/main" id="{ED9471CF-51D7-4873-B47C-6ED751D349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50000" y="3016250"/>
            <a:ext cx="914400" cy="914400"/>
          </a:xfrm>
          <a:prstGeom prst="rect">
            <a:avLst/>
          </a:prstGeom>
        </p:spPr>
      </p:pic>
    </p:spTree>
    <p:extLst>
      <p:ext uri="{BB962C8B-B14F-4D97-AF65-F5344CB8AC3E}">
        <p14:creationId xmlns:p14="http://schemas.microsoft.com/office/powerpoint/2010/main" val="67248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E606F-6CC2-40F9-8640-B54FBB867B48}"/>
              </a:ext>
            </a:extLst>
          </p:cNvPr>
          <p:cNvSpPr>
            <a:spLocks noGrp="1"/>
          </p:cNvSpPr>
          <p:nvPr>
            <p:ph type="title"/>
          </p:nvPr>
        </p:nvSpPr>
        <p:spPr/>
        <p:txBody>
          <a:bodyPr/>
          <a:lstStyle/>
          <a:p>
            <a:r>
              <a:rPr lang="en-US" dirty="0"/>
              <a:t>Data Binning</a:t>
            </a:r>
            <a:endParaRPr lang="en-CA" dirty="0"/>
          </a:p>
        </p:txBody>
      </p:sp>
      <p:sp>
        <p:nvSpPr>
          <p:cNvPr id="3" name="Content Placeholder 2">
            <a:extLst>
              <a:ext uri="{FF2B5EF4-FFF2-40B4-BE49-F238E27FC236}">
                <a16:creationId xmlns:a16="http://schemas.microsoft.com/office/drawing/2014/main" id="{275ED185-7199-45BB-8117-F26675FDB39B}"/>
              </a:ext>
            </a:extLst>
          </p:cNvPr>
          <p:cNvSpPr>
            <a:spLocks noGrp="1"/>
          </p:cNvSpPr>
          <p:nvPr>
            <p:ph idx="1"/>
          </p:nvPr>
        </p:nvSpPr>
        <p:spPr/>
        <p:txBody>
          <a:bodyPr/>
          <a:lstStyle/>
          <a:p>
            <a:r>
              <a:rPr lang="en-US" dirty="0"/>
              <a:t>The data was binned according to the data skew into three categories</a:t>
            </a:r>
          </a:p>
        </p:txBody>
      </p:sp>
      <p:pic>
        <p:nvPicPr>
          <p:cNvPr id="4" name="Picture 3">
            <a:extLst>
              <a:ext uri="{FF2B5EF4-FFF2-40B4-BE49-F238E27FC236}">
                <a16:creationId xmlns:a16="http://schemas.microsoft.com/office/drawing/2014/main" id="{DB2C5BD7-160A-443F-84F6-906B6A1D4B90}"/>
              </a:ext>
            </a:extLst>
          </p:cNvPr>
          <p:cNvPicPr>
            <a:picLocks noChangeAspect="1"/>
          </p:cNvPicPr>
          <p:nvPr/>
        </p:nvPicPr>
        <p:blipFill>
          <a:blip r:embed="rId3"/>
          <a:stretch>
            <a:fillRect/>
          </a:stretch>
        </p:blipFill>
        <p:spPr>
          <a:xfrm>
            <a:off x="826607" y="2641178"/>
            <a:ext cx="5186363" cy="3476025"/>
          </a:xfrm>
          <a:prstGeom prst="rect">
            <a:avLst/>
          </a:prstGeom>
        </p:spPr>
      </p:pic>
      <p:sp>
        <p:nvSpPr>
          <p:cNvPr id="5" name="TextBox 4">
            <a:extLst>
              <a:ext uri="{FF2B5EF4-FFF2-40B4-BE49-F238E27FC236}">
                <a16:creationId xmlns:a16="http://schemas.microsoft.com/office/drawing/2014/main" id="{610D8BD0-EF1F-472C-9212-EF49AEE2FC79}"/>
              </a:ext>
            </a:extLst>
          </p:cNvPr>
          <p:cNvSpPr txBox="1"/>
          <p:nvPr/>
        </p:nvSpPr>
        <p:spPr>
          <a:xfrm>
            <a:off x="6096000" y="3669878"/>
            <a:ext cx="2166491" cy="1323439"/>
          </a:xfrm>
          <a:prstGeom prst="rect">
            <a:avLst/>
          </a:prstGeom>
          <a:noFill/>
        </p:spPr>
        <p:txBody>
          <a:bodyPr wrap="none" rtlCol="0">
            <a:spAutoFit/>
          </a:bodyPr>
          <a:lstStyle/>
          <a:p>
            <a:r>
              <a:rPr lang="en-US" sz="2000" b="1" u="sng" dirty="0"/>
              <a:t>Bins</a:t>
            </a:r>
          </a:p>
          <a:p>
            <a:r>
              <a:rPr lang="en-US" sz="2000" dirty="0"/>
              <a:t>1: rating &lt; 4.2</a:t>
            </a:r>
            <a:endParaRPr lang="en-CA" sz="2000" dirty="0"/>
          </a:p>
          <a:p>
            <a:r>
              <a:rPr lang="en-CA" sz="2000" dirty="0"/>
              <a:t>2: 4.2 &lt; rating &lt; 4.7</a:t>
            </a:r>
          </a:p>
          <a:p>
            <a:r>
              <a:rPr lang="en-CA" sz="2000" dirty="0"/>
              <a:t>3: rating ≥ 4.7</a:t>
            </a:r>
            <a:endParaRPr lang="en-US" sz="2000" dirty="0"/>
          </a:p>
        </p:txBody>
      </p:sp>
    </p:spTree>
    <p:extLst>
      <p:ext uri="{BB962C8B-B14F-4D97-AF65-F5344CB8AC3E}">
        <p14:creationId xmlns:p14="http://schemas.microsoft.com/office/powerpoint/2010/main" val="2172535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47BAFD6-A4C8-432B-AE25-A13767CE2EBD}"/>
              </a:ext>
            </a:extLst>
          </p:cNvPr>
          <p:cNvPicPr>
            <a:picLocks noChangeAspect="1"/>
          </p:cNvPicPr>
          <p:nvPr/>
        </p:nvPicPr>
        <p:blipFill rotWithShape="1">
          <a:blip r:embed="rId3"/>
          <a:srcRect r="1688" b="4876"/>
          <a:stretch/>
        </p:blipFill>
        <p:spPr>
          <a:xfrm>
            <a:off x="2510933" y="2436037"/>
            <a:ext cx="3755054" cy="1830249"/>
          </a:xfrm>
          <a:prstGeom prst="rect">
            <a:avLst/>
          </a:prstGeom>
        </p:spPr>
      </p:pic>
      <p:pic>
        <p:nvPicPr>
          <p:cNvPr id="3" name="Picture 2">
            <a:extLst>
              <a:ext uri="{FF2B5EF4-FFF2-40B4-BE49-F238E27FC236}">
                <a16:creationId xmlns:a16="http://schemas.microsoft.com/office/drawing/2014/main" id="{72C4AA69-A6C5-4489-B06C-11FF3E8E8B27}"/>
              </a:ext>
            </a:extLst>
          </p:cNvPr>
          <p:cNvPicPr>
            <a:picLocks noChangeAspect="1"/>
          </p:cNvPicPr>
          <p:nvPr/>
        </p:nvPicPr>
        <p:blipFill>
          <a:blip r:embed="rId4"/>
          <a:stretch>
            <a:fillRect/>
          </a:stretch>
        </p:blipFill>
        <p:spPr>
          <a:xfrm>
            <a:off x="8074314" y="2401548"/>
            <a:ext cx="3686427" cy="1854719"/>
          </a:xfrm>
          <a:prstGeom prst="rect">
            <a:avLst/>
          </a:prstGeom>
        </p:spPr>
      </p:pic>
      <p:sp>
        <p:nvSpPr>
          <p:cNvPr id="4" name="TextBox 3">
            <a:extLst>
              <a:ext uri="{FF2B5EF4-FFF2-40B4-BE49-F238E27FC236}">
                <a16:creationId xmlns:a16="http://schemas.microsoft.com/office/drawing/2014/main" id="{7B87E930-CDF7-41AC-83F8-3CAE40E67594}"/>
              </a:ext>
            </a:extLst>
          </p:cNvPr>
          <p:cNvSpPr txBox="1"/>
          <p:nvPr/>
        </p:nvSpPr>
        <p:spPr>
          <a:xfrm>
            <a:off x="8618100" y="2032216"/>
            <a:ext cx="2598853" cy="369332"/>
          </a:xfrm>
          <a:prstGeom prst="rect">
            <a:avLst/>
          </a:prstGeom>
          <a:noFill/>
        </p:spPr>
        <p:txBody>
          <a:bodyPr wrap="none" rtlCol="0">
            <a:spAutoFit/>
          </a:bodyPr>
          <a:lstStyle/>
          <a:p>
            <a:r>
              <a:rPr lang="en-US" dirty="0"/>
              <a:t>All strains new stop words</a:t>
            </a:r>
            <a:endParaRPr lang="en-CA" dirty="0"/>
          </a:p>
        </p:txBody>
      </p:sp>
      <p:sp>
        <p:nvSpPr>
          <p:cNvPr id="5" name="TextBox 4">
            <a:extLst>
              <a:ext uri="{FF2B5EF4-FFF2-40B4-BE49-F238E27FC236}">
                <a16:creationId xmlns:a16="http://schemas.microsoft.com/office/drawing/2014/main" id="{734BAEA0-20A3-42EE-9656-1CCE79E6704F}"/>
              </a:ext>
            </a:extLst>
          </p:cNvPr>
          <p:cNvSpPr txBox="1"/>
          <p:nvPr/>
        </p:nvSpPr>
        <p:spPr>
          <a:xfrm>
            <a:off x="2532845" y="2044525"/>
            <a:ext cx="3563155" cy="369332"/>
          </a:xfrm>
          <a:prstGeom prst="rect">
            <a:avLst/>
          </a:prstGeom>
          <a:noFill/>
        </p:spPr>
        <p:txBody>
          <a:bodyPr wrap="none" rtlCol="0">
            <a:spAutoFit/>
          </a:bodyPr>
          <a:lstStyle/>
          <a:p>
            <a:r>
              <a:rPr lang="en-US" dirty="0"/>
              <a:t>Most common words in descriptions</a:t>
            </a:r>
            <a:endParaRPr lang="en-CA" dirty="0"/>
          </a:p>
        </p:txBody>
      </p:sp>
      <p:pic>
        <p:nvPicPr>
          <p:cNvPr id="6" name="Picture 5">
            <a:extLst>
              <a:ext uri="{FF2B5EF4-FFF2-40B4-BE49-F238E27FC236}">
                <a16:creationId xmlns:a16="http://schemas.microsoft.com/office/drawing/2014/main" id="{359D7B8C-B095-4AA3-AF98-86D33FB8AE4C}"/>
              </a:ext>
            </a:extLst>
          </p:cNvPr>
          <p:cNvPicPr>
            <a:picLocks noChangeAspect="1"/>
          </p:cNvPicPr>
          <p:nvPr/>
        </p:nvPicPr>
        <p:blipFill>
          <a:blip r:embed="rId5"/>
          <a:stretch>
            <a:fillRect/>
          </a:stretch>
        </p:blipFill>
        <p:spPr>
          <a:xfrm>
            <a:off x="1507595" y="4601845"/>
            <a:ext cx="3480477" cy="1923861"/>
          </a:xfrm>
          <a:prstGeom prst="rect">
            <a:avLst/>
          </a:prstGeom>
        </p:spPr>
      </p:pic>
      <p:pic>
        <p:nvPicPr>
          <p:cNvPr id="7" name="Picture 6">
            <a:extLst>
              <a:ext uri="{FF2B5EF4-FFF2-40B4-BE49-F238E27FC236}">
                <a16:creationId xmlns:a16="http://schemas.microsoft.com/office/drawing/2014/main" id="{416E6322-5787-41EA-8F5B-3E84E5715A63}"/>
              </a:ext>
            </a:extLst>
          </p:cNvPr>
          <p:cNvPicPr>
            <a:picLocks noChangeAspect="1"/>
          </p:cNvPicPr>
          <p:nvPr/>
        </p:nvPicPr>
        <p:blipFill>
          <a:blip r:embed="rId6"/>
          <a:stretch>
            <a:fillRect/>
          </a:stretch>
        </p:blipFill>
        <p:spPr>
          <a:xfrm>
            <a:off x="4977639" y="4601845"/>
            <a:ext cx="3459611" cy="1923861"/>
          </a:xfrm>
          <a:prstGeom prst="rect">
            <a:avLst/>
          </a:prstGeom>
        </p:spPr>
      </p:pic>
      <p:pic>
        <p:nvPicPr>
          <p:cNvPr id="8" name="Picture 7">
            <a:extLst>
              <a:ext uri="{FF2B5EF4-FFF2-40B4-BE49-F238E27FC236}">
                <a16:creationId xmlns:a16="http://schemas.microsoft.com/office/drawing/2014/main" id="{37AEB97D-61F8-4FD2-8F71-CAF1A4D4497C}"/>
              </a:ext>
            </a:extLst>
          </p:cNvPr>
          <p:cNvPicPr>
            <a:picLocks noChangeAspect="1"/>
          </p:cNvPicPr>
          <p:nvPr/>
        </p:nvPicPr>
        <p:blipFill>
          <a:blip r:embed="rId7"/>
          <a:stretch>
            <a:fillRect/>
          </a:stretch>
        </p:blipFill>
        <p:spPr>
          <a:xfrm>
            <a:off x="8437250" y="4601845"/>
            <a:ext cx="3468013" cy="1923861"/>
          </a:xfrm>
          <a:prstGeom prst="rect">
            <a:avLst/>
          </a:prstGeom>
        </p:spPr>
      </p:pic>
      <p:sp>
        <p:nvSpPr>
          <p:cNvPr id="9" name="Title 8">
            <a:extLst>
              <a:ext uri="{FF2B5EF4-FFF2-40B4-BE49-F238E27FC236}">
                <a16:creationId xmlns:a16="http://schemas.microsoft.com/office/drawing/2014/main" id="{9A916858-11F7-4212-8383-D246966782C3}"/>
              </a:ext>
            </a:extLst>
          </p:cNvPr>
          <p:cNvSpPr>
            <a:spLocks noGrp="1"/>
          </p:cNvSpPr>
          <p:nvPr>
            <p:ph type="title"/>
          </p:nvPr>
        </p:nvSpPr>
        <p:spPr>
          <a:xfrm>
            <a:off x="628348" y="499533"/>
            <a:ext cx="10772775" cy="1658198"/>
          </a:xfrm>
        </p:spPr>
        <p:txBody>
          <a:bodyPr>
            <a:normAutofit/>
          </a:bodyPr>
          <a:lstStyle/>
          <a:p>
            <a:r>
              <a:rPr lang="en-US" sz="4800" dirty="0"/>
              <a:t>Visualizing the Most Frequent Descriptors</a:t>
            </a:r>
            <a:endParaRPr lang="en-CA" sz="4800" dirty="0"/>
          </a:p>
        </p:txBody>
      </p:sp>
      <p:sp>
        <p:nvSpPr>
          <p:cNvPr id="10" name="Oval 9">
            <a:extLst>
              <a:ext uri="{FF2B5EF4-FFF2-40B4-BE49-F238E27FC236}">
                <a16:creationId xmlns:a16="http://schemas.microsoft.com/office/drawing/2014/main" id="{76614CDE-1181-4D12-A0A0-48297319E0C3}"/>
              </a:ext>
            </a:extLst>
          </p:cNvPr>
          <p:cNvSpPr/>
          <p:nvPr/>
        </p:nvSpPr>
        <p:spPr>
          <a:xfrm>
            <a:off x="1276917" y="2910739"/>
            <a:ext cx="880844" cy="880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1</a:t>
            </a:r>
            <a:endParaRPr lang="en-CA" sz="4000" b="1" dirty="0"/>
          </a:p>
        </p:txBody>
      </p:sp>
      <p:sp>
        <p:nvSpPr>
          <p:cNvPr id="11" name="Oval 10">
            <a:extLst>
              <a:ext uri="{FF2B5EF4-FFF2-40B4-BE49-F238E27FC236}">
                <a16:creationId xmlns:a16="http://schemas.microsoft.com/office/drawing/2014/main" id="{5E152F44-79A9-436B-9AC7-80EDD66AB66F}"/>
              </a:ext>
            </a:extLst>
          </p:cNvPr>
          <p:cNvSpPr/>
          <p:nvPr/>
        </p:nvSpPr>
        <p:spPr>
          <a:xfrm>
            <a:off x="6744161" y="2910739"/>
            <a:ext cx="880844" cy="880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2</a:t>
            </a:r>
            <a:endParaRPr lang="en-CA" sz="4000" b="1" dirty="0"/>
          </a:p>
        </p:txBody>
      </p:sp>
      <p:sp>
        <p:nvSpPr>
          <p:cNvPr id="12" name="Oval 11">
            <a:extLst>
              <a:ext uri="{FF2B5EF4-FFF2-40B4-BE49-F238E27FC236}">
                <a16:creationId xmlns:a16="http://schemas.microsoft.com/office/drawing/2014/main" id="{38E45E8E-EFCA-4927-9E61-70F21593AA7E}"/>
              </a:ext>
            </a:extLst>
          </p:cNvPr>
          <p:cNvSpPr/>
          <p:nvPr/>
        </p:nvSpPr>
        <p:spPr>
          <a:xfrm>
            <a:off x="286737" y="5123353"/>
            <a:ext cx="880844" cy="880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3</a:t>
            </a:r>
            <a:endParaRPr lang="en-CA" sz="4000" b="1" dirty="0"/>
          </a:p>
        </p:txBody>
      </p:sp>
    </p:spTree>
    <p:extLst>
      <p:ext uri="{BB962C8B-B14F-4D97-AF65-F5344CB8AC3E}">
        <p14:creationId xmlns:p14="http://schemas.microsoft.com/office/powerpoint/2010/main" val="2869744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9E90E-3D37-4337-BFB9-2437FDCF66E4}"/>
              </a:ext>
            </a:extLst>
          </p:cNvPr>
          <p:cNvSpPr>
            <a:spLocks noGrp="1"/>
          </p:cNvSpPr>
          <p:nvPr>
            <p:ph type="title"/>
          </p:nvPr>
        </p:nvSpPr>
        <p:spPr/>
        <p:txBody>
          <a:bodyPr/>
          <a:lstStyle/>
          <a:p>
            <a:r>
              <a:rPr lang="en-US" dirty="0"/>
              <a:t>Correcting for Data Imbalance</a:t>
            </a:r>
            <a:endParaRPr lang="en-CA" dirty="0"/>
          </a:p>
        </p:txBody>
      </p:sp>
      <p:sp>
        <p:nvSpPr>
          <p:cNvPr id="8" name="Content Placeholder 7">
            <a:extLst>
              <a:ext uri="{FF2B5EF4-FFF2-40B4-BE49-F238E27FC236}">
                <a16:creationId xmlns:a16="http://schemas.microsoft.com/office/drawing/2014/main" id="{5145EDBE-ED66-47A7-80C6-7F52B9D2243C}"/>
              </a:ext>
            </a:extLst>
          </p:cNvPr>
          <p:cNvSpPr>
            <a:spLocks noGrp="1"/>
          </p:cNvSpPr>
          <p:nvPr>
            <p:ph idx="1"/>
          </p:nvPr>
        </p:nvSpPr>
        <p:spPr/>
        <p:txBody>
          <a:bodyPr/>
          <a:lstStyle/>
          <a:p>
            <a:r>
              <a:rPr lang="en-US" dirty="0"/>
              <a:t>To correct for a large data imbalance between the 3 bins, oversampling was used</a:t>
            </a:r>
          </a:p>
          <a:p>
            <a:r>
              <a:rPr lang="en-US" dirty="0"/>
              <a:t>Class 0 required oversampling 3 times</a:t>
            </a:r>
          </a:p>
          <a:p>
            <a:r>
              <a:rPr lang="en-US" dirty="0"/>
              <a:t>Class 2 required oversampling 2 times</a:t>
            </a:r>
            <a:endParaRPr lang="en-CA" dirty="0"/>
          </a:p>
        </p:txBody>
      </p:sp>
      <p:grpSp>
        <p:nvGrpSpPr>
          <p:cNvPr id="7" name="Group 6">
            <a:extLst>
              <a:ext uri="{FF2B5EF4-FFF2-40B4-BE49-F238E27FC236}">
                <a16:creationId xmlns:a16="http://schemas.microsoft.com/office/drawing/2014/main" id="{540D7FEF-14B8-4115-82EA-70A00ECB7262}"/>
              </a:ext>
            </a:extLst>
          </p:cNvPr>
          <p:cNvGrpSpPr/>
          <p:nvPr/>
        </p:nvGrpSpPr>
        <p:grpSpPr>
          <a:xfrm>
            <a:off x="302651" y="3894772"/>
            <a:ext cx="11586698" cy="2516221"/>
            <a:chOff x="-7793700" y="1529589"/>
            <a:chExt cx="14204731" cy="3084766"/>
          </a:xfrm>
        </p:grpSpPr>
        <p:pic>
          <p:nvPicPr>
            <p:cNvPr id="4" name="Picture 3">
              <a:extLst>
                <a:ext uri="{FF2B5EF4-FFF2-40B4-BE49-F238E27FC236}">
                  <a16:creationId xmlns:a16="http://schemas.microsoft.com/office/drawing/2014/main" id="{C7EDBC71-40D9-41F5-8B41-F28CB30E1B1E}"/>
                </a:ext>
              </a:extLst>
            </p:cNvPr>
            <p:cNvPicPr>
              <a:picLocks noChangeAspect="1"/>
            </p:cNvPicPr>
            <p:nvPr/>
          </p:nvPicPr>
          <p:blipFill>
            <a:blip r:embed="rId3"/>
            <a:stretch>
              <a:fillRect/>
            </a:stretch>
          </p:blipFill>
          <p:spPr>
            <a:xfrm>
              <a:off x="1964897" y="1529589"/>
              <a:ext cx="4446134" cy="2997234"/>
            </a:xfrm>
            <a:prstGeom prst="rect">
              <a:avLst/>
            </a:prstGeom>
          </p:spPr>
        </p:pic>
        <p:pic>
          <p:nvPicPr>
            <p:cNvPr id="5" name="Picture 4">
              <a:extLst>
                <a:ext uri="{FF2B5EF4-FFF2-40B4-BE49-F238E27FC236}">
                  <a16:creationId xmlns:a16="http://schemas.microsoft.com/office/drawing/2014/main" id="{4A6522CC-0808-4047-91F8-45CB496F077F}"/>
                </a:ext>
              </a:extLst>
            </p:cNvPr>
            <p:cNvPicPr>
              <a:picLocks noChangeAspect="1"/>
            </p:cNvPicPr>
            <p:nvPr/>
          </p:nvPicPr>
          <p:blipFill>
            <a:blip r:embed="rId4"/>
            <a:stretch>
              <a:fillRect/>
            </a:stretch>
          </p:blipFill>
          <p:spPr>
            <a:xfrm>
              <a:off x="-7793700" y="1529589"/>
              <a:ext cx="4602586" cy="3084766"/>
            </a:xfrm>
            <a:prstGeom prst="rect">
              <a:avLst/>
            </a:prstGeom>
          </p:spPr>
        </p:pic>
      </p:grpSp>
      <p:cxnSp>
        <p:nvCxnSpPr>
          <p:cNvPr id="15" name="Straight Arrow Connector 14">
            <a:extLst>
              <a:ext uri="{FF2B5EF4-FFF2-40B4-BE49-F238E27FC236}">
                <a16:creationId xmlns:a16="http://schemas.microsoft.com/office/drawing/2014/main" id="{D9337524-9715-45AF-9E11-16C1312B6754}"/>
              </a:ext>
            </a:extLst>
          </p:cNvPr>
          <p:cNvCxnSpPr/>
          <p:nvPr/>
        </p:nvCxnSpPr>
        <p:spPr>
          <a:xfrm>
            <a:off x="4341832" y="5488388"/>
            <a:ext cx="359497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C4332EB5-73AD-4CBE-9AA3-FD4FF20FE5F2}"/>
              </a:ext>
            </a:extLst>
          </p:cNvPr>
          <p:cNvSpPr/>
          <p:nvPr/>
        </p:nvSpPr>
        <p:spPr>
          <a:xfrm>
            <a:off x="3118863" y="3894772"/>
            <a:ext cx="6096000" cy="2862322"/>
          </a:xfrm>
          <a:prstGeom prst="rect">
            <a:avLst/>
          </a:prstGeom>
        </p:spPr>
        <p:txBody>
          <a:bodyPr>
            <a:spAutoFit/>
          </a:bodyPr>
          <a:lstStyle/>
          <a:p>
            <a:pPr algn="ctr"/>
            <a:r>
              <a:rPr lang="en-CA" dirty="0">
                <a:solidFill>
                  <a:schemeClr val="tx2">
                    <a:lumMod val="50000"/>
                    <a:lumOff val="50000"/>
                  </a:schemeClr>
                </a:solidFill>
              </a:rPr>
              <a:t>#create </a:t>
            </a:r>
            <a:r>
              <a:rPr lang="en-CA" dirty="0" err="1">
                <a:solidFill>
                  <a:schemeClr val="tx2">
                    <a:lumMod val="50000"/>
                    <a:lumOff val="50000"/>
                  </a:schemeClr>
                </a:solidFill>
              </a:rPr>
              <a:t>dataframes</a:t>
            </a:r>
            <a:r>
              <a:rPr lang="en-CA" dirty="0">
                <a:solidFill>
                  <a:schemeClr val="tx2">
                    <a:lumMod val="50000"/>
                    <a:lumOff val="50000"/>
                  </a:schemeClr>
                </a:solidFill>
              </a:rPr>
              <a:t> for 0 &amp; 2 classes</a:t>
            </a:r>
          </a:p>
          <a:p>
            <a:pPr algn="ctr"/>
            <a:r>
              <a:rPr lang="en-CA" dirty="0"/>
              <a:t>class_0 = df1.loc[df1['</a:t>
            </a:r>
            <a:r>
              <a:rPr lang="en-CA" dirty="0" err="1"/>
              <a:t>Rating_bin</a:t>
            </a:r>
            <a:r>
              <a:rPr lang="en-CA" dirty="0"/>
              <a:t>'] == 0]</a:t>
            </a:r>
          </a:p>
          <a:p>
            <a:pPr algn="ctr"/>
            <a:r>
              <a:rPr lang="en-CA" dirty="0"/>
              <a:t>class_2 = df1.loc[df1['</a:t>
            </a:r>
            <a:r>
              <a:rPr lang="en-CA" dirty="0" err="1"/>
              <a:t>Rating_bin</a:t>
            </a:r>
            <a:r>
              <a:rPr lang="en-CA" dirty="0"/>
              <a:t>'] == 2]</a:t>
            </a:r>
          </a:p>
          <a:p>
            <a:pPr algn="ctr"/>
            <a:r>
              <a:rPr lang="en-US" dirty="0"/>
              <a:t>df1 = df1.loc[df1['</a:t>
            </a:r>
            <a:r>
              <a:rPr lang="en-US" dirty="0" err="1"/>
              <a:t>Rating_bin</a:t>
            </a:r>
            <a:r>
              <a:rPr lang="en-US" dirty="0"/>
              <a:t>'] != 0]</a:t>
            </a:r>
          </a:p>
          <a:p>
            <a:pPr algn="ctr"/>
            <a:r>
              <a:rPr lang="en-US" dirty="0"/>
              <a:t>df1 = df1.loc[df1['</a:t>
            </a:r>
            <a:r>
              <a:rPr lang="en-US" dirty="0" err="1"/>
              <a:t>Rating_bin</a:t>
            </a:r>
            <a:r>
              <a:rPr lang="en-US" dirty="0"/>
              <a:t>'] != 2]</a:t>
            </a:r>
          </a:p>
          <a:p>
            <a:pPr algn="ctr"/>
            <a:endParaRPr lang="en-US" dirty="0">
              <a:solidFill>
                <a:schemeClr val="tx2">
                  <a:lumMod val="50000"/>
                  <a:lumOff val="50000"/>
                </a:schemeClr>
              </a:solidFill>
            </a:endParaRPr>
          </a:p>
          <a:p>
            <a:pPr algn="ctr"/>
            <a:r>
              <a:rPr lang="en-CA" dirty="0">
                <a:solidFill>
                  <a:schemeClr val="tx2">
                    <a:lumMod val="50000"/>
                    <a:lumOff val="50000"/>
                  </a:schemeClr>
                </a:solidFill>
              </a:rPr>
              <a:t>#oversample class 2</a:t>
            </a:r>
          </a:p>
          <a:p>
            <a:pPr algn="ctr"/>
            <a:r>
              <a:rPr lang="en-CA" dirty="0"/>
              <a:t>df1 = </a:t>
            </a:r>
            <a:r>
              <a:rPr lang="en-CA" dirty="0" err="1"/>
              <a:t>pd.concat</a:t>
            </a:r>
            <a:r>
              <a:rPr lang="en-CA" dirty="0"/>
              <a:t>([df1, class_2])</a:t>
            </a:r>
          </a:p>
          <a:p>
            <a:pPr algn="ctr"/>
            <a:r>
              <a:rPr lang="en-CA" dirty="0"/>
              <a:t>df1 = </a:t>
            </a:r>
            <a:r>
              <a:rPr lang="en-CA" dirty="0" err="1"/>
              <a:t>pd.concat</a:t>
            </a:r>
            <a:r>
              <a:rPr lang="en-CA" dirty="0"/>
              <a:t>([df1, class_2])</a:t>
            </a:r>
          </a:p>
          <a:p>
            <a:pPr algn="ctr"/>
            <a:endParaRPr lang="en-CA" dirty="0"/>
          </a:p>
        </p:txBody>
      </p:sp>
    </p:spTree>
    <p:extLst>
      <p:ext uri="{BB962C8B-B14F-4D97-AF65-F5344CB8AC3E}">
        <p14:creationId xmlns:p14="http://schemas.microsoft.com/office/powerpoint/2010/main" val="3643706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0BADE-082B-40B5-A656-69EEFD9DD41E}"/>
              </a:ext>
            </a:extLst>
          </p:cNvPr>
          <p:cNvSpPr>
            <a:spLocks noGrp="1"/>
          </p:cNvSpPr>
          <p:nvPr>
            <p:ph type="title"/>
          </p:nvPr>
        </p:nvSpPr>
        <p:spPr/>
        <p:txBody>
          <a:bodyPr/>
          <a:lstStyle/>
          <a:p>
            <a:r>
              <a:rPr lang="en-US" dirty="0"/>
              <a:t>NLTK</a:t>
            </a:r>
            <a:endParaRPr lang="en-CA" dirty="0"/>
          </a:p>
        </p:txBody>
      </p:sp>
      <p:sp>
        <p:nvSpPr>
          <p:cNvPr id="3" name="Content Placeholder 2">
            <a:extLst>
              <a:ext uri="{FF2B5EF4-FFF2-40B4-BE49-F238E27FC236}">
                <a16:creationId xmlns:a16="http://schemas.microsoft.com/office/drawing/2014/main" id="{70EFAFAE-0CA1-45C3-A88B-A71B85E548DA}"/>
              </a:ext>
            </a:extLst>
          </p:cNvPr>
          <p:cNvSpPr>
            <a:spLocks noGrp="1"/>
          </p:cNvSpPr>
          <p:nvPr>
            <p:ph idx="1"/>
          </p:nvPr>
        </p:nvSpPr>
        <p:spPr/>
        <p:txBody>
          <a:bodyPr/>
          <a:lstStyle/>
          <a:p>
            <a:r>
              <a:rPr lang="en-US" dirty="0"/>
              <a:t>Data required cleaning -&gt; FXN removed lowercase, stop words, punctuation, special characters, stemmed the word and tokenized where applicable</a:t>
            </a:r>
            <a:endParaRPr lang="en-CA" dirty="0"/>
          </a:p>
        </p:txBody>
      </p:sp>
      <p:sp>
        <p:nvSpPr>
          <p:cNvPr id="4" name="Rectangle 3">
            <a:extLst>
              <a:ext uri="{FF2B5EF4-FFF2-40B4-BE49-F238E27FC236}">
                <a16:creationId xmlns:a16="http://schemas.microsoft.com/office/drawing/2014/main" id="{5D92AFFB-3F27-4F01-ACF4-CE5D4A318D5D}"/>
              </a:ext>
            </a:extLst>
          </p:cNvPr>
          <p:cNvSpPr/>
          <p:nvPr/>
        </p:nvSpPr>
        <p:spPr>
          <a:xfrm>
            <a:off x="2326755" y="2930555"/>
            <a:ext cx="8467344" cy="3539430"/>
          </a:xfrm>
          <a:prstGeom prst="rect">
            <a:avLst/>
          </a:prstGeom>
        </p:spPr>
        <p:txBody>
          <a:bodyPr wrap="square">
            <a:spAutoFit/>
          </a:bodyPr>
          <a:lstStyle/>
          <a:p>
            <a:r>
              <a:rPr lang="en-CA" sz="1400" dirty="0">
                <a:solidFill>
                  <a:schemeClr val="tx2">
                    <a:lumMod val="50000"/>
                    <a:lumOff val="50000"/>
                  </a:schemeClr>
                </a:solidFill>
              </a:rPr>
              <a:t>#define the cleaning function for </a:t>
            </a:r>
            <a:r>
              <a:rPr lang="en-CA" sz="1400" dirty="0" err="1">
                <a:solidFill>
                  <a:schemeClr val="tx2">
                    <a:lumMod val="50000"/>
                    <a:lumOff val="50000"/>
                  </a:schemeClr>
                </a:solidFill>
              </a:rPr>
              <a:t>scikit</a:t>
            </a:r>
            <a:r>
              <a:rPr lang="en-CA" sz="1400" dirty="0">
                <a:solidFill>
                  <a:schemeClr val="tx2">
                    <a:lumMod val="50000"/>
                    <a:lumOff val="50000"/>
                  </a:schemeClr>
                </a:solidFill>
              </a:rPr>
              <a:t> learn</a:t>
            </a:r>
          </a:p>
          <a:p>
            <a:r>
              <a:rPr lang="en-CA" sz="1400" dirty="0"/>
              <a:t>def </a:t>
            </a:r>
            <a:r>
              <a:rPr lang="en-CA" sz="1400" dirty="0" err="1"/>
              <a:t>clean_text_skl</a:t>
            </a:r>
            <a:r>
              <a:rPr lang="en-CA" sz="1400" dirty="0"/>
              <a:t>(text):</a:t>
            </a:r>
          </a:p>
          <a:p>
            <a:r>
              <a:rPr lang="en-CA" sz="1400" dirty="0"/>
              <a:t>    </a:t>
            </a:r>
          </a:p>
          <a:p>
            <a:r>
              <a:rPr lang="en-CA" sz="1400" dirty="0">
                <a:solidFill>
                  <a:schemeClr val="tx2">
                    <a:lumMod val="50000"/>
                    <a:lumOff val="50000"/>
                  </a:schemeClr>
                </a:solidFill>
              </a:rPr>
              <a:t>    #make all words lowercase</a:t>
            </a:r>
          </a:p>
          <a:p>
            <a:r>
              <a:rPr lang="en-CA" sz="1400" dirty="0"/>
              <a:t>    </a:t>
            </a:r>
            <a:r>
              <a:rPr lang="en-CA" sz="1400" dirty="0" err="1"/>
              <a:t>clean_skl</a:t>
            </a:r>
            <a:r>
              <a:rPr lang="en-CA" sz="1400" dirty="0"/>
              <a:t> = </a:t>
            </a:r>
            <a:r>
              <a:rPr lang="en-CA" sz="1400" dirty="0" err="1"/>
              <a:t>text.lower</a:t>
            </a:r>
            <a:r>
              <a:rPr lang="en-CA" sz="1400" dirty="0"/>
              <a:t>()</a:t>
            </a:r>
          </a:p>
          <a:p>
            <a:r>
              <a:rPr lang="en-CA" sz="1400" dirty="0"/>
              <a:t>    #tokenize and remove special characters</a:t>
            </a:r>
          </a:p>
          <a:p>
            <a:r>
              <a:rPr lang="en-CA" sz="1400" dirty="0"/>
              <a:t>    tokenizer = </a:t>
            </a:r>
            <a:r>
              <a:rPr lang="en-CA" sz="1400" dirty="0" err="1"/>
              <a:t>RegexpTokenizer</a:t>
            </a:r>
            <a:r>
              <a:rPr lang="en-CA" sz="1400" dirty="0"/>
              <a:t>(r'\w+')</a:t>
            </a:r>
          </a:p>
          <a:p>
            <a:r>
              <a:rPr lang="en-CA" sz="1400" dirty="0"/>
              <a:t>    </a:t>
            </a:r>
            <a:r>
              <a:rPr lang="en-CA" sz="1400" dirty="0" err="1"/>
              <a:t>clean_skl</a:t>
            </a:r>
            <a:r>
              <a:rPr lang="en-CA" sz="1400" dirty="0"/>
              <a:t> = </a:t>
            </a:r>
            <a:r>
              <a:rPr lang="en-CA" sz="1400" dirty="0" err="1"/>
              <a:t>tokenizer.tokenize</a:t>
            </a:r>
            <a:r>
              <a:rPr lang="en-CA" sz="1400" dirty="0"/>
              <a:t>(</a:t>
            </a:r>
            <a:r>
              <a:rPr lang="en-CA" sz="1400" dirty="0" err="1"/>
              <a:t>clean_skl</a:t>
            </a:r>
            <a:r>
              <a:rPr lang="en-CA" sz="1400" dirty="0"/>
              <a:t>)</a:t>
            </a:r>
          </a:p>
          <a:p>
            <a:r>
              <a:rPr lang="en-CA" sz="1400" dirty="0">
                <a:solidFill>
                  <a:schemeClr val="tx2">
                    <a:lumMod val="50000"/>
                    <a:lumOff val="50000"/>
                  </a:schemeClr>
                </a:solidFill>
              </a:rPr>
              <a:t>    #lemmatize the text</a:t>
            </a:r>
          </a:p>
          <a:p>
            <a:r>
              <a:rPr lang="en-CA" sz="1400" dirty="0">
                <a:solidFill>
                  <a:schemeClr val="tx2">
                    <a:lumMod val="50000"/>
                    <a:lumOff val="50000"/>
                  </a:schemeClr>
                </a:solidFill>
              </a:rPr>
              <a:t>    #</a:t>
            </a:r>
            <a:r>
              <a:rPr lang="en-CA" sz="1400" dirty="0" err="1">
                <a:solidFill>
                  <a:schemeClr val="tx2">
                    <a:lumMod val="50000"/>
                    <a:lumOff val="50000"/>
                  </a:schemeClr>
                </a:solidFill>
              </a:rPr>
              <a:t>clean_skl</a:t>
            </a:r>
            <a:r>
              <a:rPr lang="en-CA" sz="1400" dirty="0">
                <a:solidFill>
                  <a:schemeClr val="tx2">
                    <a:lumMod val="50000"/>
                    <a:lumOff val="50000"/>
                  </a:schemeClr>
                </a:solidFill>
              </a:rPr>
              <a:t> = [</a:t>
            </a:r>
            <a:r>
              <a:rPr lang="en-CA" sz="1400" dirty="0" err="1">
                <a:solidFill>
                  <a:schemeClr val="tx2">
                    <a:lumMod val="50000"/>
                    <a:lumOff val="50000"/>
                  </a:schemeClr>
                </a:solidFill>
              </a:rPr>
              <a:t>WordNetLemmatizer</a:t>
            </a:r>
            <a:r>
              <a:rPr lang="en-CA" sz="1400" dirty="0">
                <a:solidFill>
                  <a:schemeClr val="tx2">
                    <a:lumMod val="50000"/>
                    <a:lumOff val="50000"/>
                  </a:schemeClr>
                </a:solidFill>
              </a:rPr>
              <a:t>().lemmatize(w) for w in </a:t>
            </a:r>
            <a:r>
              <a:rPr lang="en-CA" sz="1400" dirty="0" err="1">
                <a:solidFill>
                  <a:schemeClr val="tx2">
                    <a:lumMod val="50000"/>
                    <a:lumOff val="50000"/>
                  </a:schemeClr>
                </a:solidFill>
              </a:rPr>
              <a:t>clean_skl</a:t>
            </a:r>
            <a:r>
              <a:rPr lang="en-CA" sz="1400" dirty="0">
                <a:solidFill>
                  <a:schemeClr val="tx2">
                    <a:lumMod val="50000"/>
                    <a:lumOff val="50000"/>
                  </a:schemeClr>
                </a:solidFill>
              </a:rPr>
              <a:t>]</a:t>
            </a:r>
          </a:p>
          <a:p>
            <a:r>
              <a:rPr lang="en-CA" sz="1400" dirty="0"/>
              <a:t>    </a:t>
            </a:r>
            <a:r>
              <a:rPr lang="en-CA" sz="1400" dirty="0" err="1"/>
              <a:t>clean_skl</a:t>
            </a:r>
            <a:r>
              <a:rPr lang="en-CA" sz="1400" dirty="0"/>
              <a:t> = [</a:t>
            </a:r>
            <a:r>
              <a:rPr lang="en-CA" sz="1400" dirty="0" err="1"/>
              <a:t>SnowballStemmer</a:t>
            </a:r>
            <a:r>
              <a:rPr lang="en-CA" sz="1400" dirty="0"/>
              <a:t>(language='</a:t>
            </a:r>
            <a:r>
              <a:rPr lang="en-CA" sz="1400" dirty="0" err="1"/>
              <a:t>english</a:t>
            </a:r>
            <a:r>
              <a:rPr lang="en-CA" sz="1400" dirty="0"/>
              <a:t>').stem(w) for w in </a:t>
            </a:r>
            <a:r>
              <a:rPr lang="en-CA" sz="1400" dirty="0" err="1"/>
              <a:t>clean_skl</a:t>
            </a:r>
            <a:r>
              <a:rPr lang="en-CA" sz="1400" dirty="0"/>
              <a:t>]</a:t>
            </a:r>
          </a:p>
          <a:p>
            <a:r>
              <a:rPr lang="en-CA" sz="1400" dirty="0">
                <a:solidFill>
                  <a:schemeClr val="tx2">
                    <a:lumMod val="50000"/>
                    <a:lumOff val="50000"/>
                  </a:schemeClr>
                </a:solidFill>
              </a:rPr>
              <a:t>    #remove </a:t>
            </a:r>
            <a:r>
              <a:rPr lang="en-CA" sz="1400" dirty="0" err="1">
                <a:solidFill>
                  <a:schemeClr val="tx2">
                    <a:lumMod val="50000"/>
                    <a:lumOff val="50000"/>
                  </a:schemeClr>
                </a:solidFill>
              </a:rPr>
              <a:t>stopwords</a:t>
            </a:r>
            <a:endParaRPr lang="en-CA" sz="1400" dirty="0">
              <a:solidFill>
                <a:schemeClr val="tx2">
                  <a:lumMod val="50000"/>
                  <a:lumOff val="50000"/>
                </a:schemeClr>
              </a:solidFill>
            </a:endParaRPr>
          </a:p>
          <a:p>
            <a:r>
              <a:rPr lang="en-CA" sz="1400" dirty="0"/>
              <a:t>    </a:t>
            </a:r>
            <a:r>
              <a:rPr lang="en-CA" sz="1400" dirty="0" err="1"/>
              <a:t>clean_skl</a:t>
            </a:r>
            <a:r>
              <a:rPr lang="en-CA" sz="1400" dirty="0"/>
              <a:t> = [token for token in </a:t>
            </a:r>
            <a:r>
              <a:rPr lang="en-CA" sz="1400" dirty="0" err="1"/>
              <a:t>clean_skl</a:t>
            </a:r>
            <a:r>
              <a:rPr lang="en-CA" sz="1400" dirty="0"/>
              <a:t> if not token in </a:t>
            </a:r>
            <a:r>
              <a:rPr lang="en-CA" sz="1400" dirty="0" err="1"/>
              <a:t>stopwords.words</a:t>
            </a:r>
            <a:r>
              <a:rPr lang="en-CA" sz="1400" dirty="0"/>
              <a:t>('</a:t>
            </a:r>
            <a:r>
              <a:rPr lang="en-CA" sz="1400" dirty="0" err="1"/>
              <a:t>english</a:t>
            </a:r>
            <a:r>
              <a:rPr lang="en-CA" sz="1400" dirty="0"/>
              <a:t>')]</a:t>
            </a:r>
          </a:p>
          <a:p>
            <a:r>
              <a:rPr lang="en-CA" sz="1400" dirty="0"/>
              <a:t>    </a:t>
            </a:r>
            <a:r>
              <a:rPr lang="en-CA" sz="1400" dirty="0" err="1"/>
              <a:t>clean_skl</a:t>
            </a:r>
            <a:r>
              <a:rPr lang="en-CA" sz="1400" dirty="0"/>
              <a:t> = ' '.join(</a:t>
            </a:r>
            <a:r>
              <a:rPr lang="en-CA" sz="1400" dirty="0" err="1"/>
              <a:t>clean_skl</a:t>
            </a:r>
            <a:r>
              <a:rPr lang="en-CA" sz="1400" dirty="0"/>
              <a:t>)</a:t>
            </a:r>
          </a:p>
          <a:p>
            <a:r>
              <a:rPr lang="en-CA" sz="1400" dirty="0"/>
              <a:t>    </a:t>
            </a:r>
          </a:p>
          <a:p>
            <a:r>
              <a:rPr lang="en-CA" sz="1400" dirty="0"/>
              <a:t>    return </a:t>
            </a:r>
            <a:r>
              <a:rPr lang="en-CA" sz="1400" dirty="0" err="1"/>
              <a:t>clean_skl</a:t>
            </a:r>
            <a:endParaRPr lang="en-CA" sz="1400" dirty="0"/>
          </a:p>
        </p:txBody>
      </p:sp>
    </p:spTree>
    <p:extLst>
      <p:ext uri="{BB962C8B-B14F-4D97-AF65-F5344CB8AC3E}">
        <p14:creationId xmlns:p14="http://schemas.microsoft.com/office/powerpoint/2010/main" val="578090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E316F-1F4E-45BA-90FE-8AD98BFA3E97}"/>
              </a:ext>
            </a:extLst>
          </p:cNvPr>
          <p:cNvSpPr>
            <a:spLocks noGrp="1"/>
          </p:cNvSpPr>
          <p:nvPr>
            <p:ph type="title"/>
          </p:nvPr>
        </p:nvSpPr>
        <p:spPr/>
        <p:txBody>
          <a:bodyPr/>
          <a:lstStyle/>
          <a:p>
            <a:r>
              <a:rPr lang="en-US" dirty="0"/>
              <a:t>Preprocessing Models x2</a:t>
            </a:r>
            <a:endParaRPr lang="en-CA" dirty="0"/>
          </a:p>
        </p:txBody>
      </p:sp>
      <p:sp>
        <p:nvSpPr>
          <p:cNvPr id="3" name="Content Placeholder 2">
            <a:extLst>
              <a:ext uri="{FF2B5EF4-FFF2-40B4-BE49-F238E27FC236}">
                <a16:creationId xmlns:a16="http://schemas.microsoft.com/office/drawing/2014/main" id="{5034F1A2-1197-46EB-9039-B1ACCE405F78}"/>
              </a:ext>
            </a:extLst>
          </p:cNvPr>
          <p:cNvSpPr>
            <a:spLocks noGrp="1"/>
          </p:cNvSpPr>
          <p:nvPr>
            <p:ph idx="1"/>
          </p:nvPr>
        </p:nvSpPr>
        <p:spPr/>
        <p:txBody>
          <a:bodyPr/>
          <a:lstStyle/>
          <a:p>
            <a:r>
              <a:rPr lang="en-US" dirty="0" err="1"/>
              <a:t>Scikit-learn’s</a:t>
            </a:r>
            <a:r>
              <a:rPr lang="en-US" dirty="0"/>
              <a:t> count vectorizer</a:t>
            </a:r>
          </a:p>
          <a:p>
            <a:pPr marL="4572" lvl="1" indent="0">
              <a:buNone/>
            </a:pPr>
            <a:r>
              <a:rPr lang="en-US" dirty="0">
                <a:solidFill>
                  <a:srgbClr val="A6B727"/>
                </a:solidFill>
              </a:rPr>
              <a:t>	1. Sentences into numerical features</a:t>
            </a:r>
          </a:p>
          <a:p>
            <a:pPr marL="4572" lvl="1" indent="0">
              <a:buNone/>
            </a:pPr>
            <a:r>
              <a:rPr lang="en-US" dirty="0">
                <a:solidFill>
                  <a:srgbClr val="A6B727"/>
                </a:solidFill>
              </a:rPr>
              <a:t>	2. TD-IDF to determine importance of each word</a:t>
            </a:r>
          </a:p>
          <a:p>
            <a:pPr lvl="1"/>
            <a:endParaRPr lang="en-US" dirty="0">
              <a:solidFill>
                <a:schemeClr val="tx2">
                  <a:lumMod val="50000"/>
                  <a:lumOff val="50000"/>
                </a:schemeClr>
              </a:solidFill>
            </a:endParaRPr>
          </a:p>
          <a:p>
            <a:pPr marL="4572" lvl="1" indent="0">
              <a:buNone/>
            </a:pPr>
            <a:r>
              <a:rPr lang="en-US" dirty="0">
                <a:solidFill>
                  <a:schemeClr val="tx1"/>
                </a:solidFill>
              </a:rPr>
              <a:t>Word2Vec</a:t>
            </a:r>
          </a:p>
          <a:p>
            <a:pPr marL="4572" lvl="1" indent="0">
              <a:buNone/>
            </a:pPr>
            <a:r>
              <a:rPr lang="en-US" dirty="0">
                <a:solidFill>
                  <a:schemeClr val="tx2">
                    <a:lumMod val="50000"/>
                    <a:lumOff val="50000"/>
                  </a:schemeClr>
                </a:solidFill>
              </a:rPr>
              <a:t>	1. 1-layer neural network predicting probability words appear near each other</a:t>
            </a:r>
          </a:p>
          <a:p>
            <a:pPr marL="4572" lvl="1" indent="0">
              <a:buNone/>
            </a:pPr>
            <a:r>
              <a:rPr lang="en-US" dirty="0">
                <a:solidFill>
                  <a:schemeClr val="tx2">
                    <a:lumMod val="50000"/>
                    <a:lumOff val="50000"/>
                  </a:schemeClr>
                </a:solidFill>
              </a:rPr>
              <a:t>	2. Extract word embeddings (weights in hidden layer)</a:t>
            </a:r>
          </a:p>
          <a:p>
            <a:pPr marL="4572" lvl="1" indent="0">
              <a:buNone/>
            </a:pPr>
            <a:r>
              <a:rPr lang="en-US" dirty="0">
                <a:solidFill>
                  <a:schemeClr val="tx2">
                    <a:lumMod val="50000"/>
                    <a:lumOff val="50000"/>
                  </a:schemeClr>
                </a:solidFill>
              </a:rPr>
              <a:t>	3. Constructed the feature matrix using the mean of each word’s vector</a:t>
            </a:r>
          </a:p>
          <a:p>
            <a:endParaRPr lang="en-CA" dirty="0"/>
          </a:p>
        </p:txBody>
      </p:sp>
      <p:pic>
        <p:nvPicPr>
          <p:cNvPr id="5" name="Graphic 4" descr="Circle with right arrow">
            <a:extLst>
              <a:ext uri="{FF2B5EF4-FFF2-40B4-BE49-F238E27FC236}">
                <a16:creationId xmlns:a16="http://schemas.microsoft.com/office/drawing/2014/main" id="{A6504E31-0A08-483A-B18E-1A5B97DD7E6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0800000">
            <a:off x="585537" y="4018893"/>
            <a:ext cx="914400" cy="914400"/>
          </a:xfrm>
          <a:prstGeom prst="rect">
            <a:avLst/>
          </a:prstGeom>
        </p:spPr>
      </p:pic>
      <p:pic>
        <p:nvPicPr>
          <p:cNvPr id="6" name="Graphic 5" descr="Circle with right arrow">
            <a:extLst>
              <a:ext uri="{FF2B5EF4-FFF2-40B4-BE49-F238E27FC236}">
                <a16:creationId xmlns:a16="http://schemas.microsoft.com/office/drawing/2014/main" id="{3FCB021A-CDC4-40D8-A78B-48A73B8B0F4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0800000">
            <a:off x="585537" y="2348420"/>
            <a:ext cx="914400" cy="914400"/>
          </a:xfrm>
          <a:prstGeom prst="rect">
            <a:avLst/>
          </a:prstGeom>
        </p:spPr>
      </p:pic>
    </p:spTree>
    <p:extLst>
      <p:ext uri="{BB962C8B-B14F-4D97-AF65-F5344CB8AC3E}">
        <p14:creationId xmlns:p14="http://schemas.microsoft.com/office/powerpoint/2010/main" val="272263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AE7B2-F041-4B14-ACD2-96BF11A1C663}"/>
              </a:ext>
            </a:extLst>
          </p:cNvPr>
          <p:cNvSpPr>
            <a:spLocks noGrp="1"/>
          </p:cNvSpPr>
          <p:nvPr>
            <p:ph type="title"/>
          </p:nvPr>
        </p:nvSpPr>
        <p:spPr/>
        <p:txBody>
          <a:bodyPr/>
          <a:lstStyle/>
          <a:p>
            <a:r>
              <a:rPr lang="en-US" dirty="0"/>
              <a:t>Modeling</a:t>
            </a:r>
            <a:endParaRPr lang="en-CA" dirty="0"/>
          </a:p>
        </p:txBody>
      </p:sp>
    </p:spTree>
    <p:extLst>
      <p:ext uri="{BB962C8B-B14F-4D97-AF65-F5344CB8AC3E}">
        <p14:creationId xmlns:p14="http://schemas.microsoft.com/office/powerpoint/2010/main" val="3060980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ACC56-6385-4503-9A6E-EB44C11E0409}"/>
              </a:ext>
            </a:extLst>
          </p:cNvPr>
          <p:cNvSpPr>
            <a:spLocks noGrp="1"/>
          </p:cNvSpPr>
          <p:nvPr>
            <p:ph type="title"/>
          </p:nvPr>
        </p:nvSpPr>
        <p:spPr/>
        <p:txBody>
          <a:bodyPr/>
          <a:lstStyle/>
          <a:p>
            <a:r>
              <a:rPr lang="en-US" dirty="0"/>
              <a:t>Model Overview</a:t>
            </a:r>
            <a:endParaRPr lang="en-CA" dirty="0"/>
          </a:p>
        </p:txBody>
      </p:sp>
      <p:sp>
        <p:nvSpPr>
          <p:cNvPr id="3" name="Content Placeholder 2">
            <a:extLst>
              <a:ext uri="{FF2B5EF4-FFF2-40B4-BE49-F238E27FC236}">
                <a16:creationId xmlns:a16="http://schemas.microsoft.com/office/drawing/2014/main" id="{02BA3414-1156-4B4E-9C01-97579B119312}"/>
              </a:ext>
            </a:extLst>
          </p:cNvPr>
          <p:cNvSpPr>
            <a:spLocks noGrp="1"/>
          </p:cNvSpPr>
          <p:nvPr>
            <p:ph idx="1"/>
          </p:nvPr>
        </p:nvSpPr>
        <p:spPr/>
        <p:txBody>
          <a:bodyPr>
            <a:normAutofit/>
          </a:bodyPr>
          <a:lstStyle/>
          <a:p>
            <a:r>
              <a:rPr lang="en-CA" dirty="0"/>
              <a:t>KNN, </a:t>
            </a:r>
            <a:r>
              <a:rPr lang="en-CA" dirty="0" err="1"/>
              <a:t>SGDClassifier</a:t>
            </a:r>
            <a:r>
              <a:rPr lang="en-CA" dirty="0"/>
              <a:t>, </a:t>
            </a:r>
            <a:r>
              <a:rPr lang="en-CA" dirty="0" err="1"/>
              <a:t>RandomForestClassifier</a:t>
            </a:r>
            <a:r>
              <a:rPr lang="en-CA" dirty="0"/>
              <a:t>, and neural network with </a:t>
            </a:r>
            <a:r>
              <a:rPr lang="en-CA" dirty="0" err="1"/>
              <a:t>Keras</a:t>
            </a:r>
            <a:endParaRPr lang="en-CA" dirty="0"/>
          </a:p>
          <a:p>
            <a:endParaRPr lang="en-CA" dirty="0"/>
          </a:p>
          <a:p>
            <a:r>
              <a:rPr lang="en-CA" dirty="0"/>
              <a:t>Each had </a:t>
            </a:r>
            <a:r>
              <a:rPr lang="en-CA" b="1" dirty="0"/>
              <a:t>Count Vectorizer and Word2Vec </a:t>
            </a:r>
            <a:r>
              <a:rPr lang="en-CA" dirty="0"/>
              <a:t>feature vectors applied (</a:t>
            </a:r>
            <a:r>
              <a:rPr lang="en-CA" b="1" u="sng" dirty="0"/>
              <a:t>Total of 8 models)</a:t>
            </a:r>
            <a:endParaRPr lang="en-CA" dirty="0"/>
          </a:p>
          <a:p>
            <a:endParaRPr lang="en-CA" dirty="0"/>
          </a:p>
          <a:p>
            <a:r>
              <a:rPr lang="en-CA" dirty="0"/>
              <a:t>Scikit Learn models were tuned with a 3 fold gird search</a:t>
            </a:r>
          </a:p>
          <a:p>
            <a:r>
              <a:rPr lang="en-CA" dirty="0" err="1"/>
              <a:t>Keras</a:t>
            </a:r>
            <a:r>
              <a:rPr lang="en-CA" dirty="0"/>
              <a:t> model was built using 4 hidden layers, with 5 nodes, using </a:t>
            </a:r>
            <a:r>
              <a:rPr lang="en-CA" dirty="0" err="1"/>
              <a:t>relu</a:t>
            </a:r>
            <a:r>
              <a:rPr lang="en-CA" dirty="0"/>
              <a:t> activation </a:t>
            </a:r>
            <a:r>
              <a:rPr lang="en-CA" dirty="0" err="1"/>
              <a:t>fxn</a:t>
            </a:r>
            <a:endParaRPr lang="en-CA" dirty="0"/>
          </a:p>
          <a:p>
            <a:endParaRPr lang="en-CA" dirty="0"/>
          </a:p>
          <a:p>
            <a:r>
              <a:rPr lang="en-CA" dirty="0"/>
              <a:t>All models were evaluated on their training data using 3 fold &amp; 10 fold cross validation</a:t>
            </a:r>
          </a:p>
        </p:txBody>
      </p:sp>
    </p:spTree>
    <p:extLst>
      <p:ext uri="{BB962C8B-B14F-4D97-AF65-F5344CB8AC3E}">
        <p14:creationId xmlns:p14="http://schemas.microsoft.com/office/powerpoint/2010/main" val="187380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C542B92-543E-4CC4-B4BE-A0952D9CEA0D}"/>
              </a:ext>
            </a:extLst>
          </p:cNvPr>
          <p:cNvSpPr>
            <a:spLocks noGrp="1"/>
          </p:cNvSpPr>
          <p:nvPr>
            <p:ph type="title"/>
          </p:nvPr>
        </p:nvSpPr>
        <p:spPr/>
        <p:txBody>
          <a:bodyPr/>
          <a:lstStyle/>
          <a:p>
            <a:r>
              <a:rPr lang="en-US" dirty="0"/>
              <a:t>Models Performance</a:t>
            </a:r>
            <a:endParaRPr lang="en-CA" dirty="0"/>
          </a:p>
        </p:txBody>
      </p:sp>
      <p:sp>
        <p:nvSpPr>
          <p:cNvPr id="3" name="Content Placeholder 2">
            <a:extLst>
              <a:ext uri="{FF2B5EF4-FFF2-40B4-BE49-F238E27FC236}">
                <a16:creationId xmlns:a16="http://schemas.microsoft.com/office/drawing/2014/main" id="{ADA8E29F-365A-4D38-A610-197200BB2A8D}"/>
              </a:ext>
            </a:extLst>
          </p:cNvPr>
          <p:cNvSpPr>
            <a:spLocks noGrp="1"/>
          </p:cNvSpPr>
          <p:nvPr>
            <p:ph idx="1"/>
          </p:nvPr>
        </p:nvSpPr>
        <p:spPr/>
        <p:txBody>
          <a:bodyPr>
            <a:normAutofit/>
          </a:bodyPr>
          <a:lstStyle/>
          <a:p>
            <a:r>
              <a:rPr lang="en-CA" dirty="0"/>
              <a:t>Models performed similarly on both preprocessed datasets</a:t>
            </a:r>
          </a:p>
          <a:p>
            <a:r>
              <a:rPr lang="en-CA" dirty="0" err="1"/>
              <a:t>scikit</a:t>
            </a:r>
            <a:r>
              <a:rPr lang="en-CA" dirty="0"/>
              <a:t> learn had over 10,000 columns in the feature matrix, genism had only 100</a:t>
            </a:r>
          </a:p>
          <a:p>
            <a:r>
              <a:rPr lang="en-CA" dirty="0" err="1"/>
              <a:t>Gensim</a:t>
            </a:r>
            <a:r>
              <a:rPr lang="en-CA" dirty="0"/>
              <a:t> superior due to less training time</a:t>
            </a:r>
          </a:p>
          <a:p>
            <a:endParaRPr lang="en-CA" b="1" dirty="0"/>
          </a:p>
          <a:p>
            <a:endParaRPr lang="en-CA" dirty="0"/>
          </a:p>
        </p:txBody>
      </p:sp>
      <p:sp>
        <p:nvSpPr>
          <p:cNvPr id="7" name="Rectangle 6">
            <a:extLst>
              <a:ext uri="{FF2B5EF4-FFF2-40B4-BE49-F238E27FC236}">
                <a16:creationId xmlns:a16="http://schemas.microsoft.com/office/drawing/2014/main" id="{14478C7C-A1B0-487B-9B62-FDBC7B32BDC3}"/>
              </a:ext>
            </a:extLst>
          </p:cNvPr>
          <p:cNvSpPr/>
          <p:nvPr/>
        </p:nvSpPr>
        <p:spPr>
          <a:xfrm>
            <a:off x="6647846" y="3894772"/>
            <a:ext cx="3555846" cy="1477328"/>
          </a:xfrm>
          <a:prstGeom prst="rect">
            <a:avLst/>
          </a:prstGeom>
        </p:spPr>
        <p:txBody>
          <a:bodyPr wrap="square">
            <a:spAutoFit/>
          </a:bodyPr>
          <a:lstStyle/>
          <a:p>
            <a:r>
              <a:rPr lang="en-CA" b="1" dirty="0" err="1"/>
              <a:t>Gensim</a:t>
            </a:r>
            <a:r>
              <a:rPr lang="en-CA" b="1" dirty="0"/>
              <a:t> Test Set Accuracies</a:t>
            </a:r>
          </a:p>
          <a:p>
            <a:r>
              <a:rPr lang="en-US" dirty="0"/>
              <a:t>SGD model is: 0.4566</a:t>
            </a:r>
          </a:p>
          <a:p>
            <a:r>
              <a:rPr lang="en-US" dirty="0">
                <a:solidFill>
                  <a:schemeClr val="tx2">
                    <a:lumMod val="50000"/>
                    <a:lumOff val="50000"/>
                  </a:schemeClr>
                </a:solidFill>
              </a:rPr>
              <a:t>Random Forest model is: </a:t>
            </a:r>
            <a:r>
              <a:rPr lang="en-US" b="1" dirty="0">
                <a:solidFill>
                  <a:schemeClr val="tx2">
                    <a:lumMod val="50000"/>
                    <a:lumOff val="50000"/>
                  </a:schemeClr>
                </a:solidFill>
              </a:rPr>
              <a:t>0.8357</a:t>
            </a:r>
          </a:p>
          <a:p>
            <a:r>
              <a:rPr lang="en-US" dirty="0"/>
              <a:t>KNN model is: 0.5285</a:t>
            </a:r>
          </a:p>
          <a:p>
            <a:r>
              <a:rPr lang="en-US" dirty="0" err="1"/>
              <a:t>Keras</a:t>
            </a:r>
            <a:r>
              <a:rPr lang="en-US" dirty="0"/>
              <a:t> model is: 0.4388</a:t>
            </a:r>
          </a:p>
        </p:txBody>
      </p:sp>
      <p:sp>
        <p:nvSpPr>
          <p:cNvPr id="8" name="Rectangle 7">
            <a:extLst>
              <a:ext uri="{FF2B5EF4-FFF2-40B4-BE49-F238E27FC236}">
                <a16:creationId xmlns:a16="http://schemas.microsoft.com/office/drawing/2014/main" id="{164FDF01-E731-4C3A-B8D7-484B13142C24}"/>
              </a:ext>
            </a:extLst>
          </p:cNvPr>
          <p:cNvSpPr/>
          <p:nvPr/>
        </p:nvSpPr>
        <p:spPr>
          <a:xfrm>
            <a:off x="2352371" y="3885486"/>
            <a:ext cx="3614057" cy="1477328"/>
          </a:xfrm>
          <a:prstGeom prst="rect">
            <a:avLst/>
          </a:prstGeom>
        </p:spPr>
        <p:txBody>
          <a:bodyPr wrap="square">
            <a:spAutoFit/>
          </a:bodyPr>
          <a:lstStyle/>
          <a:p>
            <a:r>
              <a:rPr lang="en-CA" b="1" dirty="0"/>
              <a:t>Scikit-learn Test Set Accuracies</a:t>
            </a:r>
          </a:p>
          <a:p>
            <a:r>
              <a:rPr lang="en-CA" dirty="0"/>
              <a:t>SGD model is: 0.4921</a:t>
            </a:r>
          </a:p>
          <a:p>
            <a:r>
              <a:rPr lang="en-CA" dirty="0">
                <a:solidFill>
                  <a:schemeClr val="tx2">
                    <a:lumMod val="50000"/>
                    <a:lumOff val="50000"/>
                  </a:schemeClr>
                </a:solidFill>
              </a:rPr>
              <a:t>Random Forest model is: </a:t>
            </a:r>
            <a:r>
              <a:rPr lang="en-CA" b="1" dirty="0">
                <a:solidFill>
                  <a:schemeClr val="tx2">
                    <a:lumMod val="50000"/>
                    <a:lumOff val="50000"/>
                  </a:schemeClr>
                </a:solidFill>
              </a:rPr>
              <a:t>0.8123</a:t>
            </a:r>
          </a:p>
          <a:p>
            <a:r>
              <a:rPr lang="en-CA" dirty="0"/>
              <a:t>KNN model is: 0.5191</a:t>
            </a:r>
          </a:p>
          <a:p>
            <a:r>
              <a:rPr lang="en-CA" dirty="0" err="1"/>
              <a:t>Keras</a:t>
            </a:r>
            <a:r>
              <a:rPr lang="en-CA" dirty="0"/>
              <a:t> model is: 0.4687</a:t>
            </a:r>
          </a:p>
        </p:txBody>
      </p:sp>
      <p:cxnSp>
        <p:nvCxnSpPr>
          <p:cNvPr id="10" name="Straight Arrow Connector 9">
            <a:extLst>
              <a:ext uri="{FF2B5EF4-FFF2-40B4-BE49-F238E27FC236}">
                <a16:creationId xmlns:a16="http://schemas.microsoft.com/office/drawing/2014/main" id="{FC1521C8-BD9B-491D-89D4-9B0EE2559D26}"/>
              </a:ext>
            </a:extLst>
          </p:cNvPr>
          <p:cNvCxnSpPr>
            <a:endCxn id="8" idx="1"/>
          </p:cNvCxnSpPr>
          <p:nvPr/>
        </p:nvCxnSpPr>
        <p:spPr>
          <a:xfrm flipV="1">
            <a:off x="1802167" y="4624150"/>
            <a:ext cx="550204" cy="928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4556280-C000-478F-9E91-895AA4708611}"/>
              </a:ext>
            </a:extLst>
          </p:cNvPr>
          <p:cNvCxnSpPr/>
          <p:nvPr/>
        </p:nvCxnSpPr>
        <p:spPr>
          <a:xfrm flipV="1">
            <a:off x="6144977" y="4633436"/>
            <a:ext cx="550204" cy="928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4466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B5BA9-97D0-49CF-9D32-BDF715F42765}"/>
              </a:ext>
            </a:extLst>
          </p:cNvPr>
          <p:cNvSpPr>
            <a:spLocks noGrp="1"/>
          </p:cNvSpPr>
          <p:nvPr>
            <p:ph type="title"/>
          </p:nvPr>
        </p:nvSpPr>
        <p:spPr/>
        <p:txBody>
          <a:bodyPr/>
          <a:lstStyle/>
          <a:p>
            <a:r>
              <a:rPr lang="en-US" dirty="0"/>
              <a:t>Random Forest</a:t>
            </a:r>
            <a:endParaRPr lang="en-CA" dirty="0"/>
          </a:p>
        </p:txBody>
      </p:sp>
      <p:sp>
        <p:nvSpPr>
          <p:cNvPr id="3" name="Content Placeholder 2">
            <a:extLst>
              <a:ext uri="{FF2B5EF4-FFF2-40B4-BE49-F238E27FC236}">
                <a16:creationId xmlns:a16="http://schemas.microsoft.com/office/drawing/2014/main" id="{FDE1C387-CB2C-4E3F-897C-8F2C6A69C322}"/>
              </a:ext>
            </a:extLst>
          </p:cNvPr>
          <p:cNvSpPr>
            <a:spLocks noGrp="1"/>
          </p:cNvSpPr>
          <p:nvPr>
            <p:ph idx="1"/>
          </p:nvPr>
        </p:nvSpPr>
        <p:spPr/>
        <p:txBody>
          <a:bodyPr/>
          <a:lstStyle/>
          <a:p>
            <a:r>
              <a:rPr lang="en-CA" dirty="0"/>
              <a:t>Performed worst with 3 fold cross validation (around 72%) </a:t>
            </a:r>
          </a:p>
          <a:p>
            <a:r>
              <a:rPr lang="en-CA" dirty="0"/>
              <a:t>Performed second worst with the 10 fold cross validation (around 78%)</a:t>
            </a:r>
          </a:p>
          <a:p>
            <a:r>
              <a:rPr lang="en-CA" dirty="0"/>
              <a:t>Performed best on the test set (around 82%)</a:t>
            </a:r>
          </a:p>
          <a:p>
            <a:endParaRPr lang="en-CA" dirty="0"/>
          </a:p>
          <a:p>
            <a:endParaRPr lang="en-CA" dirty="0"/>
          </a:p>
          <a:p>
            <a:endParaRPr lang="en-CA" dirty="0"/>
          </a:p>
        </p:txBody>
      </p:sp>
      <p:sp>
        <p:nvSpPr>
          <p:cNvPr id="4" name="Rectangle 3">
            <a:extLst>
              <a:ext uri="{FF2B5EF4-FFF2-40B4-BE49-F238E27FC236}">
                <a16:creationId xmlns:a16="http://schemas.microsoft.com/office/drawing/2014/main" id="{D2575985-2ACA-4076-AB5F-0D36A695995F}"/>
              </a:ext>
            </a:extLst>
          </p:cNvPr>
          <p:cNvSpPr/>
          <p:nvPr/>
        </p:nvSpPr>
        <p:spPr>
          <a:xfrm>
            <a:off x="1413909" y="3429000"/>
            <a:ext cx="6096000" cy="2862322"/>
          </a:xfrm>
          <a:prstGeom prst="rect">
            <a:avLst/>
          </a:prstGeom>
        </p:spPr>
        <p:txBody>
          <a:bodyPr>
            <a:spAutoFit/>
          </a:bodyPr>
          <a:lstStyle/>
          <a:p>
            <a:r>
              <a:rPr lang="en-US" dirty="0" err="1"/>
              <a:t>Gensim</a:t>
            </a:r>
            <a:endParaRPr lang="en-US" dirty="0"/>
          </a:p>
          <a:p>
            <a:r>
              <a:rPr lang="en-US" dirty="0"/>
              <a:t>              precision    recall  f1-score   support</a:t>
            </a:r>
          </a:p>
          <a:p>
            <a:endParaRPr lang="en-US" dirty="0"/>
          </a:p>
          <a:p>
            <a:r>
              <a:rPr lang="en-US" dirty="0"/>
              <a:t>           0       0.87      0.93      0.90       323</a:t>
            </a:r>
          </a:p>
          <a:p>
            <a:r>
              <a:rPr lang="en-US" dirty="0"/>
              <a:t>           1       0.83      0.80      0.81       403</a:t>
            </a:r>
          </a:p>
          <a:p>
            <a:r>
              <a:rPr lang="en-US" dirty="0"/>
              <a:t>           2       0.81      0.80      0.80       345</a:t>
            </a:r>
          </a:p>
          <a:p>
            <a:endParaRPr lang="en-US" dirty="0"/>
          </a:p>
          <a:p>
            <a:r>
              <a:rPr lang="en-US" dirty="0"/>
              <a:t>    accuracy                           0.84      1071</a:t>
            </a:r>
          </a:p>
          <a:p>
            <a:r>
              <a:rPr lang="en-US" dirty="0"/>
              <a:t>   macro avg       0.84      0.84      0.84      1071</a:t>
            </a:r>
          </a:p>
          <a:p>
            <a:r>
              <a:rPr lang="en-US" dirty="0"/>
              <a:t>weighted avg       0.83      0.84      0.83      1071</a:t>
            </a:r>
          </a:p>
        </p:txBody>
      </p:sp>
      <p:sp>
        <p:nvSpPr>
          <p:cNvPr id="5" name="Rectangle 4">
            <a:extLst>
              <a:ext uri="{FF2B5EF4-FFF2-40B4-BE49-F238E27FC236}">
                <a16:creationId xmlns:a16="http://schemas.microsoft.com/office/drawing/2014/main" id="{0CC508A4-F16C-4689-96F3-EB6AD8BAD138}"/>
              </a:ext>
            </a:extLst>
          </p:cNvPr>
          <p:cNvSpPr/>
          <p:nvPr/>
        </p:nvSpPr>
        <p:spPr>
          <a:xfrm>
            <a:off x="6327121" y="3429000"/>
            <a:ext cx="6096000" cy="2862322"/>
          </a:xfrm>
          <a:prstGeom prst="rect">
            <a:avLst/>
          </a:prstGeom>
        </p:spPr>
        <p:txBody>
          <a:bodyPr>
            <a:spAutoFit/>
          </a:bodyPr>
          <a:lstStyle/>
          <a:p>
            <a:r>
              <a:rPr lang="en-US" dirty="0" err="1"/>
              <a:t>Scikit</a:t>
            </a:r>
            <a:r>
              <a:rPr lang="en-US" dirty="0"/>
              <a:t>-learn</a:t>
            </a:r>
          </a:p>
          <a:p>
            <a:r>
              <a:rPr lang="en-US" dirty="0"/>
              <a:t>              precision    recall  f1-score   support</a:t>
            </a:r>
          </a:p>
          <a:p>
            <a:endParaRPr lang="en-US" dirty="0"/>
          </a:p>
          <a:p>
            <a:r>
              <a:rPr lang="en-US" dirty="0"/>
              <a:t>           0       0.84      0.93      0.88       323</a:t>
            </a:r>
          </a:p>
          <a:p>
            <a:r>
              <a:rPr lang="en-US" dirty="0"/>
              <a:t>           1       0.82      0.75      0.78       403</a:t>
            </a:r>
          </a:p>
          <a:p>
            <a:r>
              <a:rPr lang="en-US" dirty="0"/>
              <a:t>           2       0.78      0.78      0.78       345</a:t>
            </a:r>
          </a:p>
          <a:p>
            <a:endParaRPr lang="en-US" dirty="0"/>
          </a:p>
          <a:p>
            <a:r>
              <a:rPr lang="en-US" dirty="0"/>
              <a:t>    accuracy                           0.81      1071</a:t>
            </a:r>
          </a:p>
          <a:p>
            <a:r>
              <a:rPr lang="en-US" dirty="0"/>
              <a:t>   macro avg       0.81      0.82      0.81      1071</a:t>
            </a:r>
          </a:p>
          <a:p>
            <a:r>
              <a:rPr lang="en-US" dirty="0"/>
              <a:t>weighted avg       0.81      0.81      0.81      1071</a:t>
            </a:r>
          </a:p>
        </p:txBody>
      </p:sp>
      <p:pic>
        <p:nvPicPr>
          <p:cNvPr id="7" name="Graphic 6" descr="Forest scene">
            <a:extLst>
              <a:ext uri="{FF2B5EF4-FFF2-40B4-BE49-F238E27FC236}">
                <a16:creationId xmlns:a16="http://schemas.microsoft.com/office/drawing/2014/main" id="{4D9B3ED1-C842-4D03-9D34-8544AAD098B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26531" y="740411"/>
            <a:ext cx="914400" cy="914400"/>
          </a:xfrm>
          <a:prstGeom prst="rect">
            <a:avLst/>
          </a:prstGeom>
        </p:spPr>
      </p:pic>
    </p:spTree>
    <p:extLst>
      <p:ext uri="{BB962C8B-B14F-4D97-AF65-F5344CB8AC3E}">
        <p14:creationId xmlns:p14="http://schemas.microsoft.com/office/powerpoint/2010/main" val="2038197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43E2A-3614-4039-938A-E6D191DEDFA9}"/>
              </a:ext>
            </a:extLst>
          </p:cNvPr>
          <p:cNvSpPr>
            <a:spLocks noGrp="1"/>
          </p:cNvSpPr>
          <p:nvPr>
            <p:ph type="title"/>
          </p:nvPr>
        </p:nvSpPr>
        <p:spPr/>
        <p:txBody>
          <a:bodyPr/>
          <a:lstStyle/>
          <a:p>
            <a:r>
              <a:rPr lang="en-US" dirty="0"/>
              <a:t>Conclusions</a:t>
            </a:r>
            <a:endParaRPr lang="en-CA" dirty="0"/>
          </a:p>
        </p:txBody>
      </p:sp>
    </p:spTree>
    <p:extLst>
      <p:ext uri="{BB962C8B-B14F-4D97-AF65-F5344CB8AC3E}">
        <p14:creationId xmlns:p14="http://schemas.microsoft.com/office/powerpoint/2010/main" val="3382959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072BB-EB21-4041-AEE0-B901870B8786}"/>
              </a:ext>
            </a:extLst>
          </p:cNvPr>
          <p:cNvSpPr>
            <a:spLocks noGrp="1"/>
          </p:cNvSpPr>
          <p:nvPr>
            <p:ph type="title"/>
          </p:nvPr>
        </p:nvSpPr>
        <p:spPr/>
        <p:txBody>
          <a:bodyPr/>
          <a:lstStyle/>
          <a:p>
            <a:r>
              <a:rPr lang="en-US" dirty="0"/>
              <a:t>Overview</a:t>
            </a:r>
            <a:endParaRPr lang="en-CA" dirty="0"/>
          </a:p>
        </p:txBody>
      </p:sp>
      <p:graphicFrame>
        <p:nvGraphicFramePr>
          <p:cNvPr id="3" name="Content Placeholder 2" descr="linear block process numbered SmartArt">
            <a:extLst>
              <a:ext uri="{FF2B5EF4-FFF2-40B4-BE49-F238E27FC236}">
                <a16:creationId xmlns:a16="http://schemas.microsoft.com/office/drawing/2014/main" id="{748ACF02-5DE7-4C31-990F-20212CF2F4FD}"/>
              </a:ext>
            </a:extLst>
          </p:cNvPr>
          <p:cNvGraphicFramePr>
            <a:graphicFrameLocks/>
          </p:cNvGraphicFramePr>
          <p:nvPr>
            <p:extLst>
              <p:ext uri="{D42A27DB-BD31-4B8C-83A1-F6EECF244321}">
                <p14:modId xmlns:p14="http://schemas.microsoft.com/office/powerpoint/2010/main" val="3070657938"/>
              </p:ext>
            </p:extLst>
          </p:nvPr>
        </p:nvGraphicFramePr>
        <p:xfrm>
          <a:off x="1143000" y="2298530"/>
          <a:ext cx="9872663" cy="37974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04747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BDD4C-EAAC-4828-B6E8-4893876D0BA7}"/>
              </a:ext>
            </a:extLst>
          </p:cNvPr>
          <p:cNvSpPr>
            <a:spLocks noGrp="1"/>
          </p:cNvSpPr>
          <p:nvPr>
            <p:ph type="title"/>
          </p:nvPr>
        </p:nvSpPr>
        <p:spPr>
          <a:xfrm>
            <a:off x="657224" y="499533"/>
            <a:ext cx="10772775" cy="1658198"/>
          </a:xfrm>
        </p:spPr>
        <p:txBody>
          <a:bodyPr/>
          <a:lstStyle/>
          <a:p>
            <a:r>
              <a:rPr lang="en-US" dirty="0"/>
              <a:t>Results</a:t>
            </a:r>
            <a:endParaRPr lang="en-CA" dirty="0"/>
          </a:p>
        </p:txBody>
      </p:sp>
      <p:pic>
        <p:nvPicPr>
          <p:cNvPr id="10" name="Graphic 9" descr="Checklist">
            <a:extLst>
              <a:ext uri="{FF2B5EF4-FFF2-40B4-BE49-F238E27FC236}">
                <a16:creationId xmlns:a16="http://schemas.microsoft.com/office/drawing/2014/main" id="{445A0131-1C10-4090-9A07-F426EE73ED2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02486" y="907601"/>
            <a:ext cx="555439" cy="555439"/>
          </a:xfrm>
          <a:prstGeom prst="rect">
            <a:avLst/>
          </a:prstGeom>
        </p:spPr>
      </p:pic>
      <p:pic>
        <p:nvPicPr>
          <p:cNvPr id="11" name="Graphic 10" descr="Clipboard">
            <a:extLst>
              <a:ext uri="{FF2B5EF4-FFF2-40B4-BE49-F238E27FC236}">
                <a16:creationId xmlns:a16="http://schemas.microsoft.com/office/drawing/2014/main" id="{F4856D84-21B3-4B0C-8C19-E6FC404809B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723005" y="690453"/>
            <a:ext cx="914400" cy="914400"/>
          </a:xfrm>
          <a:prstGeom prst="rect">
            <a:avLst/>
          </a:prstGeom>
        </p:spPr>
      </p:pic>
      <p:pic>
        <p:nvPicPr>
          <p:cNvPr id="12" name="Graphic 11" descr="Trophy">
            <a:extLst>
              <a:ext uri="{FF2B5EF4-FFF2-40B4-BE49-F238E27FC236}">
                <a16:creationId xmlns:a16="http://schemas.microsoft.com/office/drawing/2014/main" id="{A88B084C-4D0D-49E8-8CFA-04E7478CB63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54918" y="690453"/>
            <a:ext cx="914400" cy="914400"/>
          </a:xfrm>
          <a:prstGeom prst="rect">
            <a:avLst/>
          </a:prstGeom>
        </p:spPr>
      </p:pic>
      <p:sp>
        <p:nvSpPr>
          <p:cNvPr id="17" name="Content Placeholder 16">
            <a:extLst>
              <a:ext uri="{FF2B5EF4-FFF2-40B4-BE49-F238E27FC236}">
                <a16:creationId xmlns:a16="http://schemas.microsoft.com/office/drawing/2014/main" id="{44D72EF6-E7CB-40E8-B701-E40DB3971374}"/>
              </a:ext>
            </a:extLst>
          </p:cNvPr>
          <p:cNvSpPr>
            <a:spLocks noGrp="1"/>
          </p:cNvSpPr>
          <p:nvPr>
            <p:ph idx="1"/>
          </p:nvPr>
        </p:nvSpPr>
        <p:spPr/>
        <p:txBody>
          <a:bodyPr>
            <a:normAutofit/>
          </a:bodyPr>
          <a:lstStyle/>
          <a:p>
            <a:r>
              <a:rPr lang="en-CA" dirty="0"/>
              <a:t>Random forest is a good working model and is expected to perform well in production</a:t>
            </a:r>
          </a:p>
          <a:p>
            <a:endParaRPr lang="en-CA" dirty="0"/>
          </a:p>
          <a:p>
            <a:r>
              <a:rPr lang="en-CA" dirty="0"/>
              <a:t>Our recommendation is for dispensary owners to use this algorithm to test proposed strains based on user input so that they can determine which to stock</a:t>
            </a:r>
          </a:p>
          <a:p>
            <a:endParaRPr lang="en-CA" dirty="0"/>
          </a:p>
          <a:p>
            <a:r>
              <a:rPr lang="en-CA" dirty="0"/>
              <a:t>In order to improve the model, there are several steps that could be taken. </a:t>
            </a:r>
          </a:p>
          <a:p>
            <a:pPr lvl="1"/>
            <a:r>
              <a:rPr lang="en-CA" dirty="0">
                <a:solidFill>
                  <a:schemeClr val="tx2">
                    <a:lumMod val="50000"/>
                    <a:lumOff val="50000"/>
                  </a:schemeClr>
                </a:solidFill>
              </a:rPr>
              <a:t>1. Acquire more training data, particularly in the under represented classes. </a:t>
            </a:r>
          </a:p>
          <a:p>
            <a:pPr lvl="1"/>
            <a:r>
              <a:rPr lang="en-CA" dirty="0">
                <a:solidFill>
                  <a:schemeClr val="tx2">
                    <a:lumMod val="50000"/>
                    <a:lumOff val="50000"/>
                  </a:schemeClr>
                </a:solidFill>
              </a:rPr>
              <a:t>2. The model would benefit from further hyper-parameter tuning. </a:t>
            </a:r>
          </a:p>
          <a:p>
            <a:endParaRPr lang="en-CA" dirty="0"/>
          </a:p>
        </p:txBody>
      </p:sp>
    </p:spTree>
    <p:extLst>
      <p:ext uri="{BB962C8B-B14F-4D97-AF65-F5344CB8AC3E}">
        <p14:creationId xmlns:p14="http://schemas.microsoft.com/office/powerpoint/2010/main" val="1677120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43E2A-3614-4039-938A-E6D191DEDFA9}"/>
              </a:ext>
            </a:extLst>
          </p:cNvPr>
          <p:cNvSpPr>
            <a:spLocks noGrp="1"/>
          </p:cNvSpPr>
          <p:nvPr>
            <p:ph type="title"/>
          </p:nvPr>
        </p:nvSpPr>
        <p:spPr/>
        <p:txBody>
          <a:bodyPr/>
          <a:lstStyle/>
          <a:p>
            <a:r>
              <a:rPr lang="en-US" dirty="0"/>
              <a:t>Business Objective</a:t>
            </a:r>
            <a:endParaRPr lang="en-CA" dirty="0"/>
          </a:p>
        </p:txBody>
      </p:sp>
    </p:spTree>
    <p:extLst>
      <p:ext uri="{BB962C8B-B14F-4D97-AF65-F5344CB8AC3E}">
        <p14:creationId xmlns:p14="http://schemas.microsoft.com/office/powerpoint/2010/main" val="3204421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28B5F-9775-4328-AEA0-AC71DA3F12B5}"/>
              </a:ext>
            </a:extLst>
          </p:cNvPr>
          <p:cNvSpPr>
            <a:spLocks noGrp="1"/>
          </p:cNvSpPr>
          <p:nvPr>
            <p:ph type="title"/>
          </p:nvPr>
        </p:nvSpPr>
        <p:spPr/>
        <p:txBody>
          <a:bodyPr/>
          <a:lstStyle/>
          <a:p>
            <a:r>
              <a:rPr lang="en-US" dirty="0"/>
              <a:t>Business Objective</a:t>
            </a:r>
            <a:endParaRPr lang="en-CA" dirty="0"/>
          </a:p>
        </p:txBody>
      </p:sp>
      <p:sp>
        <p:nvSpPr>
          <p:cNvPr id="3" name="Content Placeholder 2">
            <a:extLst>
              <a:ext uri="{FF2B5EF4-FFF2-40B4-BE49-F238E27FC236}">
                <a16:creationId xmlns:a16="http://schemas.microsoft.com/office/drawing/2014/main" id="{2DF222BC-6ACA-48AE-803C-EBBA57EB7C8B}"/>
              </a:ext>
            </a:extLst>
          </p:cNvPr>
          <p:cNvSpPr>
            <a:spLocks noGrp="1"/>
          </p:cNvSpPr>
          <p:nvPr>
            <p:ph idx="1"/>
          </p:nvPr>
        </p:nvSpPr>
        <p:spPr/>
        <p:txBody>
          <a:bodyPr/>
          <a:lstStyle/>
          <a:p>
            <a:pPr marL="0" indent="0">
              <a:buNone/>
            </a:pPr>
            <a:r>
              <a:rPr lang="en-US" dirty="0"/>
              <a:t>Predict a product rating in order to allow business owners to intelligently stock only the most popular inventory. In addition, this information would  be useful for investors to know which strains would be worthwhile investments.</a:t>
            </a:r>
          </a:p>
          <a:p>
            <a:pPr marL="0" indent="0">
              <a:buNone/>
            </a:pPr>
            <a:endParaRPr lang="en-US" dirty="0"/>
          </a:p>
          <a:p>
            <a:pPr marL="0" indent="0">
              <a:buNone/>
            </a:pPr>
            <a:r>
              <a:rPr lang="en-US" dirty="0"/>
              <a:t>The product rating is to be predicted using </a:t>
            </a:r>
            <a:r>
              <a:rPr lang="en-US" b="1" dirty="0"/>
              <a:t>user description</a:t>
            </a:r>
            <a:r>
              <a:rPr lang="en-US" dirty="0"/>
              <a:t>, </a:t>
            </a:r>
            <a:r>
              <a:rPr lang="en-US" b="1" dirty="0"/>
              <a:t>flavor</a:t>
            </a:r>
            <a:r>
              <a:rPr lang="en-US" dirty="0"/>
              <a:t>, </a:t>
            </a:r>
            <a:r>
              <a:rPr lang="en-US" b="1" dirty="0"/>
              <a:t>effects</a:t>
            </a:r>
            <a:r>
              <a:rPr lang="en-US" dirty="0"/>
              <a:t> and </a:t>
            </a:r>
            <a:r>
              <a:rPr lang="en-US" b="1" dirty="0"/>
              <a:t>type</a:t>
            </a:r>
            <a:r>
              <a:rPr lang="en-US" dirty="0"/>
              <a:t>.</a:t>
            </a:r>
            <a:endParaRPr lang="en-CA" dirty="0"/>
          </a:p>
        </p:txBody>
      </p:sp>
      <p:grpSp>
        <p:nvGrpSpPr>
          <p:cNvPr id="11" name="Group 10">
            <a:extLst>
              <a:ext uri="{FF2B5EF4-FFF2-40B4-BE49-F238E27FC236}">
                <a16:creationId xmlns:a16="http://schemas.microsoft.com/office/drawing/2014/main" id="{6FE1174B-9A4F-411E-913F-6BFB96499290}"/>
              </a:ext>
            </a:extLst>
          </p:cNvPr>
          <p:cNvGrpSpPr/>
          <p:nvPr/>
        </p:nvGrpSpPr>
        <p:grpSpPr>
          <a:xfrm>
            <a:off x="4789620" y="4044478"/>
            <a:ext cx="2305101" cy="2305101"/>
            <a:chOff x="5381574" y="4260780"/>
            <a:chExt cx="1883528" cy="1883528"/>
          </a:xfrm>
        </p:grpSpPr>
        <p:pic>
          <p:nvPicPr>
            <p:cNvPr id="7" name="Graphic 6" descr="Piggy Bank">
              <a:extLst>
                <a:ext uri="{FF2B5EF4-FFF2-40B4-BE49-F238E27FC236}">
                  <a16:creationId xmlns:a16="http://schemas.microsoft.com/office/drawing/2014/main" id="{D48DAA04-0859-4D2A-98F7-FD65F300D71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381574" y="4260780"/>
              <a:ext cx="1883528" cy="1883528"/>
            </a:xfrm>
            <a:prstGeom prst="rect">
              <a:avLst/>
            </a:prstGeom>
          </p:spPr>
        </p:pic>
        <p:grpSp>
          <p:nvGrpSpPr>
            <p:cNvPr id="10" name="Group 9">
              <a:extLst>
                <a:ext uri="{FF2B5EF4-FFF2-40B4-BE49-F238E27FC236}">
                  <a16:creationId xmlns:a16="http://schemas.microsoft.com/office/drawing/2014/main" id="{160BEBFB-534E-4B28-BF69-5DF4597F7995}"/>
                </a:ext>
              </a:extLst>
            </p:cNvPr>
            <p:cNvGrpSpPr/>
            <p:nvPr/>
          </p:nvGrpSpPr>
          <p:grpSpPr>
            <a:xfrm>
              <a:off x="5773712" y="4996008"/>
              <a:ext cx="947763" cy="502161"/>
              <a:chOff x="5681637" y="4965700"/>
              <a:chExt cx="1100846" cy="583270"/>
            </a:xfrm>
          </p:grpSpPr>
          <p:pic>
            <p:nvPicPr>
              <p:cNvPr id="5" name="Graphic 4" descr="Dollar">
                <a:extLst>
                  <a:ext uri="{FF2B5EF4-FFF2-40B4-BE49-F238E27FC236}">
                    <a16:creationId xmlns:a16="http://schemas.microsoft.com/office/drawing/2014/main" id="{A4E3A636-FC16-4408-BC54-A4640F07FDD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81637" y="4965700"/>
                <a:ext cx="583270" cy="583270"/>
              </a:xfrm>
              <a:prstGeom prst="rect">
                <a:avLst/>
              </a:prstGeom>
            </p:spPr>
          </p:pic>
          <p:pic>
            <p:nvPicPr>
              <p:cNvPr id="8" name="Graphic 7" descr="Dollar">
                <a:extLst>
                  <a:ext uri="{FF2B5EF4-FFF2-40B4-BE49-F238E27FC236}">
                    <a16:creationId xmlns:a16="http://schemas.microsoft.com/office/drawing/2014/main" id="{721F6D09-3BF5-4AF8-A2D5-52A359718D9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40425" y="4965700"/>
                <a:ext cx="583270" cy="583270"/>
              </a:xfrm>
              <a:prstGeom prst="rect">
                <a:avLst/>
              </a:prstGeom>
            </p:spPr>
          </p:pic>
          <p:pic>
            <p:nvPicPr>
              <p:cNvPr id="9" name="Graphic 8" descr="Dollar">
                <a:extLst>
                  <a:ext uri="{FF2B5EF4-FFF2-40B4-BE49-F238E27FC236}">
                    <a16:creationId xmlns:a16="http://schemas.microsoft.com/office/drawing/2014/main" id="{8A2C5F3D-E2D0-42B0-9F11-1E44ABBECED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199213" y="4965700"/>
                <a:ext cx="583270" cy="583270"/>
              </a:xfrm>
              <a:prstGeom prst="rect">
                <a:avLst/>
              </a:prstGeom>
            </p:spPr>
          </p:pic>
        </p:grpSp>
      </p:grpSp>
    </p:spTree>
    <p:extLst>
      <p:ext uri="{BB962C8B-B14F-4D97-AF65-F5344CB8AC3E}">
        <p14:creationId xmlns:p14="http://schemas.microsoft.com/office/powerpoint/2010/main" val="3832375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43E2A-3614-4039-938A-E6D191DEDFA9}"/>
              </a:ext>
            </a:extLst>
          </p:cNvPr>
          <p:cNvSpPr>
            <a:spLocks noGrp="1"/>
          </p:cNvSpPr>
          <p:nvPr>
            <p:ph type="title"/>
          </p:nvPr>
        </p:nvSpPr>
        <p:spPr/>
        <p:txBody>
          <a:bodyPr/>
          <a:lstStyle/>
          <a:p>
            <a:r>
              <a:rPr lang="en-US" dirty="0"/>
              <a:t>Data Exploration</a:t>
            </a:r>
            <a:endParaRPr lang="en-CA" dirty="0"/>
          </a:p>
        </p:txBody>
      </p:sp>
    </p:spTree>
    <p:extLst>
      <p:ext uri="{BB962C8B-B14F-4D97-AF65-F5344CB8AC3E}">
        <p14:creationId xmlns:p14="http://schemas.microsoft.com/office/powerpoint/2010/main" val="538856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0341A-E46E-4CDF-A4AA-928E2841ECB8}"/>
              </a:ext>
            </a:extLst>
          </p:cNvPr>
          <p:cNvSpPr>
            <a:spLocks noGrp="1"/>
          </p:cNvSpPr>
          <p:nvPr>
            <p:ph type="title"/>
          </p:nvPr>
        </p:nvSpPr>
        <p:spPr/>
        <p:txBody>
          <a:bodyPr/>
          <a:lstStyle/>
          <a:p>
            <a:r>
              <a:rPr lang="en-US" dirty="0"/>
              <a:t>Exploration - Overall</a:t>
            </a:r>
            <a:endParaRPr lang="en-CA" dirty="0"/>
          </a:p>
        </p:txBody>
      </p:sp>
      <p:sp>
        <p:nvSpPr>
          <p:cNvPr id="3" name="Content Placeholder 2">
            <a:extLst>
              <a:ext uri="{FF2B5EF4-FFF2-40B4-BE49-F238E27FC236}">
                <a16:creationId xmlns:a16="http://schemas.microsoft.com/office/drawing/2014/main" id="{FC4E3262-C0A4-4709-84F2-955ACEF78D7B}"/>
              </a:ext>
            </a:extLst>
          </p:cNvPr>
          <p:cNvSpPr>
            <a:spLocks noGrp="1"/>
          </p:cNvSpPr>
          <p:nvPr>
            <p:ph idx="1"/>
          </p:nvPr>
        </p:nvSpPr>
        <p:spPr/>
        <p:txBody>
          <a:bodyPr>
            <a:normAutofit/>
          </a:bodyPr>
          <a:lstStyle/>
          <a:p>
            <a:r>
              <a:rPr lang="en-US" dirty="0"/>
              <a:t>Shape of dataset </a:t>
            </a:r>
            <a:r>
              <a:rPr lang="en-US" dirty="0">
                <a:solidFill>
                  <a:schemeClr val="tx1"/>
                </a:solidFill>
              </a:rPr>
              <a:t>(2351 rows, 6 columns)</a:t>
            </a:r>
          </a:p>
          <a:p>
            <a:r>
              <a:rPr lang="en-US" dirty="0"/>
              <a:t>Flavor and Description </a:t>
            </a:r>
            <a:r>
              <a:rPr lang="en-US" dirty="0">
                <a:solidFill>
                  <a:schemeClr val="tx1"/>
                </a:solidFill>
              </a:rPr>
              <a:t>&lt;2351 rows</a:t>
            </a:r>
          </a:p>
          <a:p>
            <a:endParaRPr lang="en-US" dirty="0">
              <a:solidFill>
                <a:schemeClr val="tx1"/>
              </a:solidFill>
            </a:endParaRPr>
          </a:p>
          <a:p>
            <a:pPr marL="4572" lvl="1" indent="0">
              <a:buNone/>
            </a:pPr>
            <a:r>
              <a:rPr lang="en-US" dirty="0">
                <a:solidFill>
                  <a:schemeClr val="accent1"/>
                </a:solidFill>
              </a:rPr>
              <a:t>Data issue 1 – </a:t>
            </a:r>
            <a:r>
              <a:rPr lang="en-US" dirty="0">
                <a:solidFill>
                  <a:schemeClr val="tx1"/>
                </a:solidFill>
              </a:rPr>
              <a:t>Null values in Description</a:t>
            </a:r>
          </a:p>
          <a:p>
            <a:pPr lvl="2"/>
            <a:r>
              <a:rPr lang="en-US" dirty="0">
                <a:solidFill>
                  <a:schemeClr val="tx2">
                    <a:lumMod val="50000"/>
                    <a:lumOff val="50000"/>
                  </a:schemeClr>
                </a:solidFill>
              </a:rPr>
              <a:t>Rows were deleted</a:t>
            </a:r>
          </a:p>
          <a:p>
            <a:pPr marL="4572" lvl="1" indent="0">
              <a:buNone/>
            </a:pPr>
            <a:r>
              <a:rPr lang="en-US" dirty="0">
                <a:solidFill>
                  <a:schemeClr val="accent1"/>
                </a:solidFill>
              </a:rPr>
              <a:t>Data issue 2 – </a:t>
            </a:r>
            <a:r>
              <a:rPr lang="en-US" dirty="0">
                <a:solidFill>
                  <a:schemeClr val="tx1"/>
                </a:solidFill>
              </a:rPr>
              <a:t>Null values in Flavor</a:t>
            </a:r>
          </a:p>
          <a:p>
            <a:pPr lvl="2"/>
            <a:r>
              <a:rPr lang="en-US" dirty="0">
                <a:solidFill>
                  <a:schemeClr val="tx2">
                    <a:lumMod val="50000"/>
                    <a:lumOff val="50000"/>
                  </a:schemeClr>
                </a:solidFill>
              </a:rPr>
              <a:t>If flavor was mentioned in description/strain fill with that value, if not the rows were kept</a:t>
            </a:r>
          </a:p>
          <a:p>
            <a:pPr marL="4572" lvl="1" indent="0">
              <a:buNone/>
            </a:pPr>
            <a:r>
              <a:rPr lang="en-US" dirty="0">
                <a:solidFill>
                  <a:schemeClr val="accent1"/>
                </a:solidFill>
              </a:rPr>
              <a:t>Data issue 3 – </a:t>
            </a:r>
            <a:r>
              <a:rPr lang="en-US" dirty="0">
                <a:solidFill>
                  <a:schemeClr val="tx1"/>
                </a:solidFill>
              </a:rPr>
              <a:t>Duplicated Strains </a:t>
            </a:r>
          </a:p>
          <a:p>
            <a:pPr lvl="2"/>
            <a:r>
              <a:rPr lang="en-US" dirty="0">
                <a:solidFill>
                  <a:schemeClr val="tx2">
                    <a:lumMod val="50000"/>
                    <a:lumOff val="50000"/>
                  </a:schemeClr>
                </a:solidFill>
              </a:rPr>
              <a:t>Search and delete duplicated strains (B-Witched was identified and removed)</a:t>
            </a:r>
          </a:p>
          <a:p>
            <a:endParaRPr lang="en-US" dirty="0"/>
          </a:p>
          <a:p>
            <a:endParaRPr lang="en-US" dirty="0"/>
          </a:p>
          <a:p>
            <a:endParaRPr lang="en-US" dirty="0"/>
          </a:p>
          <a:p>
            <a:endParaRPr lang="en-US" dirty="0"/>
          </a:p>
          <a:p>
            <a:endParaRPr lang="en-CA" dirty="0"/>
          </a:p>
        </p:txBody>
      </p:sp>
      <p:pic>
        <p:nvPicPr>
          <p:cNvPr id="5" name="Picture 4">
            <a:extLst>
              <a:ext uri="{FF2B5EF4-FFF2-40B4-BE49-F238E27FC236}">
                <a16:creationId xmlns:a16="http://schemas.microsoft.com/office/drawing/2014/main" id="{5326741E-8782-4A76-9350-FDC918464E5A}"/>
              </a:ext>
            </a:extLst>
          </p:cNvPr>
          <p:cNvPicPr>
            <a:picLocks noChangeAspect="1"/>
          </p:cNvPicPr>
          <p:nvPr/>
        </p:nvPicPr>
        <p:blipFill>
          <a:blip r:embed="rId3"/>
          <a:stretch>
            <a:fillRect/>
          </a:stretch>
        </p:blipFill>
        <p:spPr>
          <a:xfrm>
            <a:off x="6712424" y="3297691"/>
            <a:ext cx="4432852" cy="757434"/>
          </a:xfrm>
          <a:prstGeom prst="rect">
            <a:avLst/>
          </a:prstGeom>
        </p:spPr>
      </p:pic>
      <p:pic>
        <p:nvPicPr>
          <p:cNvPr id="7" name="Graphic 6" descr="Map with pin">
            <a:extLst>
              <a:ext uri="{FF2B5EF4-FFF2-40B4-BE49-F238E27FC236}">
                <a16:creationId xmlns:a16="http://schemas.microsoft.com/office/drawing/2014/main" id="{45CB3B72-638B-4C2F-A917-6A4176A0ADB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325237" y="480835"/>
            <a:ext cx="3061689" cy="3061689"/>
          </a:xfrm>
          <a:prstGeom prst="rect">
            <a:avLst/>
          </a:prstGeom>
        </p:spPr>
      </p:pic>
    </p:spTree>
    <p:extLst>
      <p:ext uri="{BB962C8B-B14F-4D97-AF65-F5344CB8AC3E}">
        <p14:creationId xmlns:p14="http://schemas.microsoft.com/office/powerpoint/2010/main" val="4041506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2A940-6927-4DFD-86CA-564F4AD0346B}"/>
              </a:ext>
            </a:extLst>
          </p:cNvPr>
          <p:cNvSpPr>
            <a:spLocks noGrp="1"/>
          </p:cNvSpPr>
          <p:nvPr>
            <p:ph type="title"/>
          </p:nvPr>
        </p:nvSpPr>
        <p:spPr/>
        <p:txBody>
          <a:bodyPr/>
          <a:lstStyle/>
          <a:p>
            <a:r>
              <a:rPr lang="en-US" dirty="0"/>
              <a:t>Dataset Variables</a:t>
            </a:r>
            <a:endParaRPr lang="en-CA" dirty="0"/>
          </a:p>
        </p:txBody>
      </p:sp>
      <p:sp>
        <p:nvSpPr>
          <p:cNvPr id="3" name="Content Placeholder 2">
            <a:extLst>
              <a:ext uri="{FF2B5EF4-FFF2-40B4-BE49-F238E27FC236}">
                <a16:creationId xmlns:a16="http://schemas.microsoft.com/office/drawing/2014/main" id="{C7BC6FF7-B20D-4425-9D66-04FDA2FE92E9}"/>
              </a:ext>
            </a:extLst>
          </p:cNvPr>
          <p:cNvSpPr>
            <a:spLocks noGrp="1"/>
          </p:cNvSpPr>
          <p:nvPr>
            <p:ph idx="1"/>
          </p:nvPr>
        </p:nvSpPr>
        <p:spPr/>
        <p:txBody>
          <a:bodyPr>
            <a:normAutofit lnSpcReduction="10000"/>
          </a:bodyPr>
          <a:lstStyle/>
          <a:p>
            <a:r>
              <a:rPr lang="en-US" dirty="0"/>
              <a:t>Rating – Continuous (Range =  0 to 5)*</a:t>
            </a:r>
          </a:p>
          <a:p>
            <a:pPr lvl="1"/>
            <a:r>
              <a:rPr lang="en-US" dirty="0"/>
              <a:t>Strong left skew, median value = 4.4</a:t>
            </a:r>
          </a:p>
          <a:p>
            <a:pPr lvl="1"/>
            <a:r>
              <a:rPr lang="en-US" dirty="0"/>
              <a:t>Mean Rating = 4.3</a:t>
            </a:r>
          </a:p>
          <a:p>
            <a:pPr lvl="1"/>
            <a:r>
              <a:rPr lang="en-US" dirty="0"/>
              <a:t>Rating std. Dev = 0.83 </a:t>
            </a:r>
          </a:p>
          <a:p>
            <a:pPr lvl="1"/>
            <a:endParaRPr lang="en-US" dirty="0"/>
          </a:p>
          <a:p>
            <a:r>
              <a:rPr lang="en-US" dirty="0"/>
              <a:t>Description – String</a:t>
            </a:r>
          </a:p>
          <a:p>
            <a:r>
              <a:rPr lang="en-US" dirty="0"/>
              <a:t>Flavor – String </a:t>
            </a:r>
          </a:p>
          <a:p>
            <a:r>
              <a:rPr lang="en-US" dirty="0"/>
              <a:t>Effects – String</a:t>
            </a:r>
          </a:p>
          <a:p>
            <a:r>
              <a:rPr lang="en-US" dirty="0"/>
              <a:t>Type – String </a:t>
            </a:r>
          </a:p>
          <a:p>
            <a:endParaRPr lang="en-CA" dirty="0"/>
          </a:p>
        </p:txBody>
      </p:sp>
      <p:sp>
        <p:nvSpPr>
          <p:cNvPr id="4" name="Rectangle 3">
            <a:extLst>
              <a:ext uri="{FF2B5EF4-FFF2-40B4-BE49-F238E27FC236}">
                <a16:creationId xmlns:a16="http://schemas.microsoft.com/office/drawing/2014/main" id="{723891A4-D34F-49AE-AFAB-3FC97FC1F76D}"/>
              </a:ext>
            </a:extLst>
          </p:cNvPr>
          <p:cNvSpPr/>
          <p:nvPr/>
        </p:nvSpPr>
        <p:spPr>
          <a:xfrm>
            <a:off x="305598" y="6269474"/>
            <a:ext cx="1989840" cy="369332"/>
          </a:xfrm>
          <a:prstGeom prst="rect">
            <a:avLst/>
          </a:prstGeom>
        </p:spPr>
        <p:txBody>
          <a:bodyPr wrap="none">
            <a:spAutoFit/>
          </a:bodyPr>
          <a:lstStyle/>
          <a:p>
            <a:r>
              <a:rPr lang="en-US" dirty="0"/>
              <a:t>*Response Variable</a:t>
            </a:r>
          </a:p>
        </p:txBody>
      </p:sp>
      <p:pic>
        <p:nvPicPr>
          <p:cNvPr id="7" name="Graphic 6" descr="Table">
            <a:extLst>
              <a:ext uri="{FF2B5EF4-FFF2-40B4-BE49-F238E27FC236}">
                <a16:creationId xmlns:a16="http://schemas.microsoft.com/office/drawing/2014/main" id="{12CE7A33-E689-4CCB-A844-67982F19F26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88615" y="2240901"/>
            <a:ext cx="3173896" cy="3173896"/>
          </a:xfrm>
          <a:prstGeom prst="rect">
            <a:avLst/>
          </a:prstGeom>
        </p:spPr>
      </p:pic>
      <p:grpSp>
        <p:nvGrpSpPr>
          <p:cNvPr id="22" name="Group 21">
            <a:extLst>
              <a:ext uri="{FF2B5EF4-FFF2-40B4-BE49-F238E27FC236}">
                <a16:creationId xmlns:a16="http://schemas.microsoft.com/office/drawing/2014/main" id="{ED1DBD0D-0DB3-482C-A298-484033C41B81}"/>
              </a:ext>
            </a:extLst>
          </p:cNvPr>
          <p:cNvGrpSpPr/>
          <p:nvPr/>
        </p:nvGrpSpPr>
        <p:grpSpPr>
          <a:xfrm>
            <a:off x="5940284" y="2016669"/>
            <a:ext cx="3306417" cy="3306417"/>
            <a:chOff x="3286122" y="3753987"/>
            <a:chExt cx="3306417" cy="3306417"/>
          </a:xfrm>
        </p:grpSpPr>
        <p:sp>
          <p:nvSpPr>
            <p:cNvPr id="21" name="Oval 20">
              <a:extLst>
                <a:ext uri="{FF2B5EF4-FFF2-40B4-BE49-F238E27FC236}">
                  <a16:creationId xmlns:a16="http://schemas.microsoft.com/office/drawing/2014/main" id="{232CD767-222F-4512-A8DD-4E0B7295CD0A}"/>
                </a:ext>
              </a:extLst>
            </p:cNvPr>
            <p:cNvSpPr/>
            <p:nvPr/>
          </p:nvSpPr>
          <p:spPr>
            <a:xfrm>
              <a:off x="3597965" y="4187645"/>
              <a:ext cx="1888435" cy="1888435"/>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7" name="Graphic 16" descr="Research">
              <a:extLst>
                <a:ext uri="{FF2B5EF4-FFF2-40B4-BE49-F238E27FC236}">
                  <a16:creationId xmlns:a16="http://schemas.microsoft.com/office/drawing/2014/main" id="{6555ACD9-2BFB-4BB0-B17A-A1BF0B3CC60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286122" y="3753987"/>
              <a:ext cx="3306417" cy="3306417"/>
            </a:xfrm>
            <a:prstGeom prst="rect">
              <a:avLst/>
            </a:prstGeom>
          </p:spPr>
        </p:pic>
      </p:grpSp>
    </p:spTree>
    <p:extLst>
      <p:ext uri="{BB962C8B-B14F-4D97-AF65-F5344CB8AC3E}">
        <p14:creationId xmlns:p14="http://schemas.microsoft.com/office/powerpoint/2010/main" val="2293743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9453F-D60B-4543-BC55-3CFBAF7B223D}"/>
              </a:ext>
            </a:extLst>
          </p:cNvPr>
          <p:cNvSpPr>
            <a:spLocks noGrp="1"/>
          </p:cNvSpPr>
          <p:nvPr>
            <p:ph type="title"/>
          </p:nvPr>
        </p:nvSpPr>
        <p:spPr/>
        <p:txBody>
          <a:bodyPr/>
          <a:lstStyle/>
          <a:p>
            <a:r>
              <a:rPr lang="en-US" dirty="0"/>
              <a:t>Rating by Type, Effect, Flavor</a:t>
            </a:r>
            <a:endParaRPr lang="en-CA" dirty="0"/>
          </a:p>
        </p:txBody>
      </p:sp>
      <p:pic>
        <p:nvPicPr>
          <p:cNvPr id="5" name="Content Placeholder 4">
            <a:extLst>
              <a:ext uri="{FF2B5EF4-FFF2-40B4-BE49-F238E27FC236}">
                <a16:creationId xmlns:a16="http://schemas.microsoft.com/office/drawing/2014/main" id="{AD4B9766-BF3A-4674-B01A-6E3E4BB735D1}"/>
              </a:ext>
            </a:extLst>
          </p:cNvPr>
          <p:cNvPicPr>
            <a:picLocks noGrp="1" noChangeAspect="1"/>
          </p:cNvPicPr>
          <p:nvPr>
            <p:ph idx="1"/>
          </p:nvPr>
        </p:nvPicPr>
        <p:blipFill>
          <a:blip r:embed="rId3"/>
          <a:stretch>
            <a:fillRect/>
          </a:stretch>
        </p:blipFill>
        <p:spPr>
          <a:xfrm>
            <a:off x="5364342" y="2000298"/>
            <a:ext cx="4509724" cy="2219942"/>
          </a:xfrm>
          <a:solidFill>
            <a:schemeClr val="bg1"/>
          </a:solidFill>
        </p:spPr>
      </p:pic>
      <p:pic>
        <p:nvPicPr>
          <p:cNvPr id="7" name="Picture 6" descr="A screenshot of a cell phone&#10;&#10;Description automatically generated">
            <a:extLst>
              <a:ext uri="{FF2B5EF4-FFF2-40B4-BE49-F238E27FC236}">
                <a16:creationId xmlns:a16="http://schemas.microsoft.com/office/drawing/2014/main" id="{F4246E16-1183-4948-98F8-E32779A835A8}"/>
              </a:ext>
            </a:extLst>
          </p:cNvPr>
          <p:cNvPicPr>
            <a:picLocks noChangeAspect="1"/>
          </p:cNvPicPr>
          <p:nvPr/>
        </p:nvPicPr>
        <p:blipFill>
          <a:blip r:embed="rId4"/>
          <a:stretch>
            <a:fillRect/>
          </a:stretch>
        </p:blipFill>
        <p:spPr>
          <a:xfrm>
            <a:off x="2069010" y="2023118"/>
            <a:ext cx="3053797" cy="2174303"/>
          </a:xfrm>
          <a:prstGeom prst="rect">
            <a:avLst/>
          </a:prstGeom>
          <a:solidFill>
            <a:schemeClr val="bg1"/>
          </a:solidFill>
        </p:spPr>
      </p:pic>
      <p:pic>
        <p:nvPicPr>
          <p:cNvPr id="9" name="Picture 8">
            <a:extLst>
              <a:ext uri="{FF2B5EF4-FFF2-40B4-BE49-F238E27FC236}">
                <a16:creationId xmlns:a16="http://schemas.microsoft.com/office/drawing/2014/main" id="{2C6C9E33-BFA7-45B0-B805-DA664463C530}"/>
              </a:ext>
            </a:extLst>
          </p:cNvPr>
          <p:cNvPicPr>
            <a:picLocks noChangeAspect="1"/>
          </p:cNvPicPr>
          <p:nvPr/>
        </p:nvPicPr>
        <p:blipFill>
          <a:blip r:embed="rId5"/>
          <a:stretch>
            <a:fillRect/>
          </a:stretch>
        </p:blipFill>
        <p:spPr>
          <a:xfrm>
            <a:off x="1325557" y="4349003"/>
            <a:ext cx="9239514" cy="2009464"/>
          </a:xfrm>
          <a:prstGeom prst="rect">
            <a:avLst/>
          </a:prstGeom>
          <a:solidFill>
            <a:schemeClr val="bg1"/>
          </a:solidFill>
        </p:spPr>
      </p:pic>
    </p:spTree>
    <p:extLst>
      <p:ext uri="{BB962C8B-B14F-4D97-AF65-F5344CB8AC3E}">
        <p14:creationId xmlns:p14="http://schemas.microsoft.com/office/powerpoint/2010/main" val="625580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43E2A-3614-4039-938A-E6D191DEDFA9}"/>
              </a:ext>
            </a:extLst>
          </p:cNvPr>
          <p:cNvSpPr>
            <a:spLocks noGrp="1"/>
          </p:cNvSpPr>
          <p:nvPr>
            <p:ph type="title"/>
          </p:nvPr>
        </p:nvSpPr>
        <p:spPr/>
        <p:txBody>
          <a:bodyPr/>
          <a:lstStyle/>
          <a:p>
            <a:r>
              <a:rPr lang="en-US" dirty="0"/>
              <a:t>Data Pre-Processing</a:t>
            </a:r>
            <a:endParaRPr lang="en-CA" dirty="0"/>
          </a:p>
        </p:txBody>
      </p:sp>
    </p:spTree>
    <p:extLst>
      <p:ext uri="{BB962C8B-B14F-4D97-AF65-F5344CB8AC3E}">
        <p14:creationId xmlns:p14="http://schemas.microsoft.com/office/powerpoint/2010/main" val="2109142748"/>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471101"/>
      </a:dk2>
      <a:lt2>
        <a:srgbClr val="E7E8E2"/>
      </a:lt2>
      <a:accent1>
        <a:srgbClr val="A6B727"/>
      </a:accent1>
      <a:accent2>
        <a:srgbClr val="F04304"/>
      </a:accent2>
      <a:accent3>
        <a:srgbClr val="EF8606"/>
      </a:accent3>
      <a:accent4>
        <a:srgbClr val="F2C100"/>
      </a:accent4>
      <a:accent5>
        <a:srgbClr val="A65001"/>
      </a:accent5>
      <a:accent6>
        <a:srgbClr val="BA9585"/>
      </a:accent6>
      <a:hlink>
        <a:srgbClr val="00B0F0"/>
      </a:hlink>
      <a:folHlink>
        <a:srgbClr val="7F7F7F"/>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3A8A2BB7-7C5E-4EB2-B1F1-CFFF0F57E77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7130</TotalTime>
  <Words>1855</Words>
  <Application>Microsoft Office PowerPoint</Application>
  <PresentationFormat>Widescreen</PresentationFormat>
  <Paragraphs>202</Paragraphs>
  <Slides>20</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Metropolitan</vt:lpstr>
      <vt:lpstr>Predicting Cannabis Strain Rating</vt:lpstr>
      <vt:lpstr>Overview</vt:lpstr>
      <vt:lpstr>Business Objective</vt:lpstr>
      <vt:lpstr>Business Objective</vt:lpstr>
      <vt:lpstr>Data Exploration</vt:lpstr>
      <vt:lpstr>Exploration - Overall</vt:lpstr>
      <vt:lpstr>Dataset Variables</vt:lpstr>
      <vt:lpstr>Rating by Type, Effect, Flavor</vt:lpstr>
      <vt:lpstr>Data Pre-Processing</vt:lpstr>
      <vt:lpstr>Data Binning</vt:lpstr>
      <vt:lpstr>Visualizing the Most Frequent Descriptors</vt:lpstr>
      <vt:lpstr>Correcting for Data Imbalance</vt:lpstr>
      <vt:lpstr>NLTK</vt:lpstr>
      <vt:lpstr>Preprocessing Models x2</vt:lpstr>
      <vt:lpstr>Modeling</vt:lpstr>
      <vt:lpstr>Model Overview</vt:lpstr>
      <vt:lpstr>Models Performance</vt:lpstr>
      <vt:lpstr>Random Forest</vt:lpstr>
      <vt:lpstr>Conclusions</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Cannabis Strain Rating</dc:title>
  <dc:creator>Mark Pipher</dc:creator>
  <cp:lastModifiedBy>Mark Pipher</cp:lastModifiedBy>
  <cp:revision>2</cp:revision>
  <dcterms:created xsi:type="dcterms:W3CDTF">2019-07-19T01:53:50Z</dcterms:created>
  <dcterms:modified xsi:type="dcterms:W3CDTF">2019-07-24T00:44:48Z</dcterms:modified>
</cp:coreProperties>
</file>