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Barlow"/>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hmzsbbnY9CP2laCsGo3eJ4L9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Barlow-regular.fntdata"/><Relationship Id="rId10" Type="http://schemas.openxmlformats.org/officeDocument/2006/relationships/slide" Target="slides/slide6.xml"/><Relationship Id="rId13" Type="http://schemas.openxmlformats.org/officeDocument/2006/relationships/font" Target="fonts/Barlow-italic.fntdata"/><Relationship Id="rId12" Type="http://schemas.openxmlformats.org/officeDocument/2006/relationships/font" Target="fonts/Barl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Barlow-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Hello Everyone,</a:t>
            </a:r>
            <a:endParaRPr b="0"/>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Topic for our project is “Emotion Recognition in Dialogue Systems”</a:t>
            </a:r>
            <a:endParaRPr b="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Conversation in its natural form is multimodal. In dialogues, we rely on others’ facial expressions, vocal tonality, language, and gestures to anticipate their stance. Our project aims to identify the verbal and non-verbal cues and their impact in determining the emotion of a person during a conversation.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Working with artificial agents such as Cortana, Alexa, Siri, etc in our day to day life. It really motivated us to add emotional cognitive ability to the responses given by artificial agents.</a:t>
            </a:r>
            <a:endParaRPr b="0"/>
          </a:p>
          <a:p>
            <a:pPr indent="-317500" lvl="0" marL="457200" rtl="0" algn="l">
              <a:lnSpc>
                <a:spcPct val="100000"/>
              </a:lnSpc>
              <a:spcBef>
                <a:spcPts val="0"/>
              </a:spcBef>
              <a:spcAft>
                <a:spcPts val="0"/>
              </a:spcAft>
              <a:buSzPts val="1400"/>
              <a:buChar char="●"/>
            </a:pPr>
            <a:r>
              <a:rPr b="0" i="0" lang="en-US" sz="1100" u="none" cap="none" strike="noStrike">
                <a:solidFill>
                  <a:srgbClr val="000000"/>
                </a:solidFill>
                <a:latin typeface="Arial"/>
                <a:ea typeface="Arial"/>
                <a:cs typeface="Arial"/>
                <a:sym typeface="Arial"/>
              </a:rPr>
              <a:t>Therefore we focus on multimodal learning of expression, which is used as emotional receptors in generative dialogue systems.</a:t>
            </a:r>
            <a:endParaRPr b="0"/>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We are planning to utilize the dataset named Multimodal Emotion Lines Dataset (MELD.) .</a:t>
            </a:r>
            <a:endParaRPr/>
          </a:p>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It consists of audio and visual modality along with text from Friends TV series. As multiple speakers have participated in the dialogues, we feel that this will best match our requirements. For example if the utterance is “Great, now he is waving back” we will classify it using emotional receptors for all the three forms.</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We, being a team of three, are planning to divide the responsibilities equally so that everyone will be able to analyze human communicative behaviors in social settings. We will use models for classifying the emotions into 7 categories - Anger, Disgust, Fear, Joy, Neutral, Sadness, Surprise.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Thank you from my team Disha, Mehak and Rhushabh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8"/>
          <p:cNvSpPr/>
          <p:nvPr/>
        </p:nvSpPr>
        <p:spPr>
          <a:xfrm>
            <a:off x="7872900" y="-75"/>
            <a:ext cx="1271100" cy="5143500"/>
          </a:xfrm>
          <a:prstGeom prst="rect">
            <a:avLst/>
          </a:prstGeom>
          <a:solidFill>
            <a:schemeClr val="lt1"/>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
          <p:cNvSpPr/>
          <p:nvPr/>
        </p:nvSpPr>
        <p:spPr>
          <a:xfrm>
            <a:off x="2241225" y="1310875"/>
            <a:ext cx="6509100" cy="25218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
          <p:cNvSpPr txBox="1"/>
          <p:nvPr>
            <p:ph type="ctrTitle"/>
          </p:nvPr>
        </p:nvSpPr>
        <p:spPr>
          <a:xfrm>
            <a:off x="2710225" y="1310850"/>
            <a:ext cx="5476800" cy="252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sp>
        <p:nvSpPr>
          <p:cNvPr id="14" name="Google Shape;14;p9"/>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9"/>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877500" y="393525"/>
            <a:ext cx="78729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8" name="Google Shape;18;p9"/>
          <p:cNvSpPr txBox="1"/>
          <p:nvPr>
            <p:ph idx="1" type="body"/>
          </p:nvPr>
        </p:nvSpPr>
        <p:spPr>
          <a:xfrm>
            <a:off x="1556331" y="1349141"/>
            <a:ext cx="7085700" cy="29385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a:lvl1pPr>
            <a:lvl2pPr indent="-393700" lvl="1" marL="914400" algn="l">
              <a:lnSpc>
                <a:spcPct val="100000"/>
              </a:lnSpc>
              <a:spcBef>
                <a:spcPts val="0"/>
              </a:spcBef>
              <a:spcAft>
                <a:spcPts val="0"/>
              </a:spcAft>
              <a:buSzPts val="2600"/>
              <a:buChar char="▫"/>
              <a:defRPr/>
            </a:lvl2pPr>
            <a:lvl3pPr indent="-393700" lvl="2" marL="1371600" algn="l">
              <a:lnSpc>
                <a:spcPct val="100000"/>
              </a:lnSpc>
              <a:spcBef>
                <a:spcPts val="0"/>
              </a:spcBef>
              <a:spcAft>
                <a:spcPts val="0"/>
              </a:spcAft>
              <a:buSzPts val="2600"/>
              <a:buChar char="▫"/>
              <a:defRPr/>
            </a:lvl3pPr>
            <a:lvl4pPr indent="-393700" lvl="3" marL="1828800" algn="l">
              <a:lnSpc>
                <a:spcPct val="100000"/>
              </a:lnSpc>
              <a:spcBef>
                <a:spcPts val="0"/>
              </a:spcBef>
              <a:spcAft>
                <a:spcPts val="0"/>
              </a:spcAft>
              <a:buSzPts val="2600"/>
              <a:buChar char="▫"/>
              <a:defRPr/>
            </a:lvl4pPr>
            <a:lvl5pPr indent="-393700" lvl="4" marL="2286000" algn="l">
              <a:lnSpc>
                <a:spcPct val="100000"/>
              </a:lnSpc>
              <a:spcBef>
                <a:spcPts val="0"/>
              </a:spcBef>
              <a:spcAft>
                <a:spcPts val="0"/>
              </a:spcAft>
              <a:buSzPts val="2600"/>
              <a:buChar char="○"/>
              <a:defRPr/>
            </a:lvl5pPr>
            <a:lvl6pPr indent="-393700" lvl="5" marL="2743200" algn="l">
              <a:lnSpc>
                <a:spcPct val="100000"/>
              </a:lnSpc>
              <a:spcBef>
                <a:spcPts val="0"/>
              </a:spcBef>
              <a:spcAft>
                <a:spcPts val="0"/>
              </a:spcAft>
              <a:buSzPts val="2600"/>
              <a:buChar char="■"/>
              <a:defRPr/>
            </a:lvl6pPr>
            <a:lvl7pPr indent="-393700" lvl="6" marL="3200400" algn="l">
              <a:lnSpc>
                <a:spcPct val="100000"/>
              </a:lnSpc>
              <a:spcBef>
                <a:spcPts val="0"/>
              </a:spcBef>
              <a:spcAft>
                <a:spcPts val="0"/>
              </a:spcAft>
              <a:buSzPts val="2600"/>
              <a:buChar char="●"/>
              <a:defRPr/>
            </a:lvl7pPr>
            <a:lvl8pPr indent="-393700" lvl="7" marL="3657600" algn="l">
              <a:lnSpc>
                <a:spcPct val="100000"/>
              </a:lnSpc>
              <a:spcBef>
                <a:spcPts val="0"/>
              </a:spcBef>
              <a:spcAft>
                <a:spcPts val="0"/>
              </a:spcAft>
              <a:buSzPts val="2600"/>
              <a:buChar char="○"/>
              <a:defRPr/>
            </a:lvl8pPr>
            <a:lvl9pPr indent="-393700" lvl="8" marL="4114800" algn="l">
              <a:lnSpc>
                <a:spcPct val="100000"/>
              </a:lnSpc>
              <a:spcBef>
                <a:spcPts val="0"/>
              </a:spcBef>
              <a:spcAft>
                <a:spcPts val="0"/>
              </a:spcAft>
              <a:buSzPts val="2600"/>
              <a:buChar char="■"/>
              <a:defRPr/>
            </a:lvl9pPr>
          </a:lstStyle>
          <a:p/>
        </p:txBody>
      </p:sp>
      <p:sp>
        <p:nvSpPr>
          <p:cNvPr id="19" name="Google Shape;19;p9"/>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9"/>
          <p:cNvSpPr/>
          <p:nvPr/>
        </p:nvSpPr>
        <p:spPr>
          <a:xfrm>
            <a:off x="7943750" y="393425"/>
            <a:ext cx="806700" cy="806700"/>
          </a:xfrm>
          <a:prstGeom prst="rect">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slide">
  <p:cSld name="TITLE_AND_BODY_1">
    <p:spTree>
      <p:nvGrpSpPr>
        <p:cNvPr id="21" name="Shape 21"/>
        <p:cNvGrpSpPr/>
        <p:nvPr/>
      </p:nvGrpSpPr>
      <p:grpSpPr>
        <a:xfrm>
          <a:off x="0" y="0"/>
          <a:ext cx="0" cy="0"/>
          <a:chOff x="0" y="0"/>
          <a:chExt cx="0" cy="0"/>
        </a:xfrm>
      </p:grpSpPr>
      <p:sp>
        <p:nvSpPr>
          <p:cNvPr id="22" name="Google Shape;22;p10"/>
          <p:cNvSpPr/>
          <p:nvPr/>
        </p:nvSpPr>
        <p:spPr>
          <a:xfrm>
            <a:off x="4572000" y="-75"/>
            <a:ext cx="45720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0"/>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0"/>
          <p:cNvSpPr/>
          <p:nvPr/>
        </p:nvSpPr>
        <p:spPr>
          <a:xfrm>
            <a:off x="4178396" y="393525"/>
            <a:ext cx="45720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0"/>
          <p:cNvSpPr txBox="1"/>
          <p:nvPr>
            <p:ph type="title"/>
          </p:nvPr>
        </p:nvSpPr>
        <p:spPr>
          <a:xfrm>
            <a:off x="4483099" y="393475"/>
            <a:ext cx="3460800" cy="8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26" name="Google Shape;26;p10"/>
          <p:cNvSpPr txBox="1"/>
          <p:nvPr>
            <p:ph idx="1" type="body"/>
          </p:nvPr>
        </p:nvSpPr>
        <p:spPr>
          <a:xfrm>
            <a:off x="4865550" y="1349150"/>
            <a:ext cx="3776400" cy="29385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600"/>
              </a:spcBef>
              <a:spcAft>
                <a:spcPts val="0"/>
              </a:spcAft>
              <a:buSzPts val="2200"/>
              <a:buChar char="▪"/>
              <a:defRPr sz="2200"/>
            </a:lvl1pPr>
            <a:lvl2pPr indent="-368300" lvl="1" marL="914400" algn="l">
              <a:lnSpc>
                <a:spcPct val="100000"/>
              </a:lnSpc>
              <a:spcBef>
                <a:spcPts val="0"/>
              </a:spcBef>
              <a:spcAft>
                <a:spcPts val="0"/>
              </a:spcAft>
              <a:buSzPts val="2200"/>
              <a:buChar char="▫"/>
              <a:defRPr sz="2200"/>
            </a:lvl2pPr>
            <a:lvl3pPr indent="-368300" lvl="2" marL="1371600" algn="l">
              <a:lnSpc>
                <a:spcPct val="100000"/>
              </a:lnSpc>
              <a:spcBef>
                <a:spcPts val="0"/>
              </a:spcBef>
              <a:spcAft>
                <a:spcPts val="0"/>
              </a:spcAft>
              <a:buSzPts val="2200"/>
              <a:buChar char="▫"/>
              <a:defRPr sz="2200"/>
            </a:lvl3pPr>
            <a:lvl4pPr indent="-368300" lvl="3" marL="1828800" algn="l">
              <a:lnSpc>
                <a:spcPct val="100000"/>
              </a:lnSpc>
              <a:spcBef>
                <a:spcPts val="0"/>
              </a:spcBef>
              <a:spcAft>
                <a:spcPts val="0"/>
              </a:spcAft>
              <a:buSzPts val="2200"/>
              <a:buChar char="▫"/>
              <a:defRPr sz="2200"/>
            </a:lvl4pPr>
            <a:lvl5pPr indent="-368300" lvl="4" marL="2286000" algn="l">
              <a:lnSpc>
                <a:spcPct val="100000"/>
              </a:lnSpc>
              <a:spcBef>
                <a:spcPts val="0"/>
              </a:spcBef>
              <a:spcAft>
                <a:spcPts val="0"/>
              </a:spcAft>
              <a:buSzPts val="2200"/>
              <a:buChar char="○"/>
              <a:defRPr sz="2200"/>
            </a:lvl5pPr>
            <a:lvl6pPr indent="-368300" lvl="5" marL="2743200" algn="l">
              <a:lnSpc>
                <a:spcPct val="100000"/>
              </a:lnSpc>
              <a:spcBef>
                <a:spcPts val="0"/>
              </a:spcBef>
              <a:spcAft>
                <a:spcPts val="0"/>
              </a:spcAft>
              <a:buSzPts val="2200"/>
              <a:buChar char="■"/>
              <a:defRPr sz="2200"/>
            </a:lvl6pPr>
            <a:lvl7pPr indent="-368300" lvl="6" marL="3200400" algn="l">
              <a:lnSpc>
                <a:spcPct val="100000"/>
              </a:lnSpc>
              <a:spcBef>
                <a:spcPts val="0"/>
              </a:spcBef>
              <a:spcAft>
                <a:spcPts val="0"/>
              </a:spcAft>
              <a:buSzPts val="2200"/>
              <a:buChar char="●"/>
              <a:defRPr sz="2200"/>
            </a:lvl7pPr>
            <a:lvl8pPr indent="-368300" lvl="7" marL="3657600" algn="l">
              <a:lnSpc>
                <a:spcPct val="100000"/>
              </a:lnSpc>
              <a:spcBef>
                <a:spcPts val="0"/>
              </a:spcBef>
              <a:spcAft>
                <a:spcPts val="0"/>
              </a:spcAft>
              <a:buSzPts val="2200"/>
              <a:buChar char="○"/>
              <a:defRPr sz="2200"/>
            </a:lvl8pPr>
            <a:lvl9pPr indent="-368300" lvl="8" marL="4114800" algn="l">
              <a:lnSpc>
                <a:spcPct val="100000"/>
              </a:lnSpc>
              <a:spcBef>
                <a:spcPts val="0"/>
              </a:spcBef>
              <a:spcAft>
                <a:spcPts val="0"/>
              </a:spcAft>
              <a:buSzPts val="2200"/>
              <a:buChar char="■"/>
              <a:defRPr sz="2200"/>
            </a:lvl9pPr>
          </a:lstStyle>
          <a:p/>
        </p:txBody>
      </p:sp>
      <p:sp>
        <p:nvSpPr>
          <p:cNvPr id="27" name="Google Shape;27;p10"/>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
        <p:nvSpPr>
          <p:cNvPr id="28" name="Google Shape;28;p10"/>
          <p:cNvSpPr/>
          <p:nvPr/>
        </p:nvSpPr>
        <p:spPr>
          <a:xfrm>
            <a:off x="7943750" y="393425"/>
            <a:ext cx="806700" cy="806700"/>
          </a:xfrm>
          <a:prstGeom prst="rect">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ackground image">
  <p:cSld name="BLANK_1_1">
    <p:spTree>
      <p:nvGrpSpPr>
        <p:cNvPr id="29" name="Shape 29"/>
        <p:cNvGrpSpPr/>
        <p:nvPr/>
      </p:nvGrpSpPr>
      <p:grpSpPr>
        <a:xfrm>
          <a:off x="0" y="0"/>
          <a:ext cx="0" cy="0"/>
          <a:chOff x="0" y="0"/>
          <a:chExt cx="0" cy="0"/>
        </a:xfrm>
      </p:grpSpPr>
      <p:sp>
        <p:nvSpPr>
          <p:cNvPr id="30" name="Google Shape;30;p11"/>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1"/>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1"/>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12"/>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a:off x="8750300" y="4356125"/>
            <a:ext cx="393600" cy="3936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p:nvPr/>
        </p:nvSpPr>
        <p:spPr>
          <a:xfrm>
            <a:off x="877500" y="393525"/>
            <a:ext cx="7872900" cy="806700"/>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8" name="Google Shape;38;p12"/>
          <p:cNvSpPr txBox="1"/>
          <p:nvPr>
            <p:ph idx="1" type="body"/>
          </p:nvPr>
        </p:nvSpPr>
        <p:spPr>
          <a:xfrm>
            <a:off x="1560175" y="1375225"/>
            <a:ext cx="2317500" cy="3374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39" name="Google Shape;39;p12"/>
          <p:cNvSpPr txBox="1"/>
          <p:nvPr>
            <p:ph idx="2" type="body"/>
          </p:nvPr>
        </p:nvSpPr>
        <p:spPr>
          <a:xfrm>
            <a:off x="3996525" y="1375225"/>
            <a:ext cx="2317500" cy="3374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40" name="Google Shape;40;p12"/>
          <p:cNvSpPr txBox="1"/>
          <p:nvPr>
            <p:ph idx="3" type="body"/>
          </p:nvPr>
        </p:nvSpPr>
        <p:spPr>
          <a:xfrm>
            <a:off x="6432874" y="1375225"/>
            <a:ext cx="2317500" cy="3374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41" name="Google Shape;41;p12"/>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
        <p:nvSpPr>
          <p:cNvPr id="42" name="Google Shape;42;p12"/>
          <p:cNvSpPr/>
          <p:nvPr/>
        </p:nvSpPr>
        <p:spPr>
          <a:xfrm>
            <a:off x="7943750" y="393425"/>
            <a:ext cx="806700" cy="806700"/>
          </a:xfrm>
          <a:prstGeom prst="rect">
            <a:avLst/>
          </a:prstGeom>
          <a:solidFill>
            <a:srgbClr val="FFFFFF">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13"/>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1pPr>
            <a:lvl2pPr lvl="1"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2pPr>
            <a:lvl3pPr lvl="2"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3pPr>
            <a:lvl4pPr lvl="3"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4pPr>
            <a:lvl5pPr lvl="4"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5pPr>
            <a:lvl6pPr lvl="5"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6pPr>
            <a:lvl7pPr lvl="6"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7pPr>
            <a:lvl8pPr lvl="7"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8pPr>
            <a:lvl9pPr lvl="8" marR="0" rtl="0" algn="l">
              <a:lnSpc>
                <a:spcPct val="100000"/>
              </a:lnSpc>
              <a:spcBef>
                <a:spcPts val="0"/>
              </a:spcBef>
              <a:spcAft>
                <a:spcPts val="0"/>
              </a:spcAft>
              <a:buClr>
                <a:schemeClr val="lt1"/>
              </a:buClr>
              <a:buSzPts val="2400"/>
              <a:buFont typeface="Barlow"/>
              <a:buNone/>
              <a:defRPr b="1" i="0" sz="2400" u="none" cap="none" strike="noStrike">
                <a:solidFill>
                  <a:schemeClr val="lt1"/>
                </a:solidFill>
                <a:latin typeface="Barlow"/>
                <a:ea typeface="Barlow"/>
                <a:cs typeface="Barlow"/>
                <a:sym typeface="Barlow"/>
              </a:defRPr>
            </a:lvl9pPr>
          </a:lstStyle>
          <a:p/>
        </p:txBody>
      </p:sp>
      <p:sp>
        <p:nvSpPr>
          <p:cNvPr id="7" name="Google Shape;7;p7"/>
          <p:cNvSpPr txBox="1"/>
          <p:nvPr>
            <p:ph idx="1" type="body"/>
          </p:nvPr>
        </p:nvSpPr>
        <p:spPr>
          <a:xfrm>
            <a:off x="1556331" y="1349141"/>
            <a:ext cx="7085700" cy="2938500"/>
          </a:xfrm>
          <a:prstGeom prst="rect">
            <a:avLst/>
          </a:prstGeom>
          <a:noFill/>
          <a:ln>
            <a:noFill/>
          </a:ln>
        </p:spPr>
        <p:txBody>
          <a:bodyPr anchorCtr="0" anchor="t" bIns="91425" lIns="91425" spcFirstLastPara="1" rIns="91425" wrap="square" tIns="91425">
            <a:noAutofit/>
          </a:bodyPr>
          <a:lstStyle>
            <a:lvl1pPr indent="-393700" lvl="0" marL="457200" marR="0" rtl="0" algn="l">
              <a:lnSpc>
                <a:spcPct val="100000"/>
              </a:lnSpc>
              <a:spcBef>
                <a:spcPts val="600"/>
              </a:spcBef>
              <a:spcAft>
                <a:spcPts val="0"/>
              </a:spcAft>
              <a:buClr>
                <a:schemeClr val="dk2"/>
              </a:buClr>
              <a:buSzPts val="2600"/>
              <a:buFont typeface="Barlow"/>
              <a:buChar char="▪"/>
              <a:defRPr b="0" i="0" sz="2600" u="none" cap="none" strike="noStrike">
                <a:solidFill>
                  <a:schemeClr val="dk1"/>
                </a:solidFill>
                <a:latin typeface="Barlow"/>
                <a:ea typeface="Barlow"/>
                <a:cs typeface="Barlow"/>
                <a:sym typeface="Barlow"/>
              </a:defRPr>
            </a:lvl1pPr>
            <a:lvl2pPr indent="-393700" lvl="1" marL="914400" marR="0" rtl="0" algn="l">
              <a:lnSpc>
                <a:spcPct val="100000"/>
              </a:lnSpc>
              <a:spcBef>
                <a:spcPts val="0"/>
              </a:spcBef>
              <a:spcAft>
                <a:spcPts val="0"/>
              </a:spcAft>
              <a:buClr>
                <a:schemeClr val="dk2"/>
              </a:buClr>
              <a:buSzPts val="2600"/>
              <a:buFont typeface="Barlow"/>
              <a:buChar char="▫"/>
              <a:defRPr b="0" i="0" sz="2600" u="none" cap="none" strike="noStrike">
                <a:solidFill>
                  <a:schemeClr val="dk1"/>
                </a:solidFill>
                <a:latin typeface="Barlow"/>
                <a:ea typeface="Barlow"/>
                <a:cs typeface="Barlow"/>
                <a:sym typeface="Barlow"/>
              </a:defRPr>
            </a:lvl2pPr>
            <a:lvl3pPr indent="-393700" lvl="2" marL="1371600" marR="0" rtl="0" algn="l">
              <a:lnSpc>
                <a:spcPct val="100000"/>
              </a:lnSpc>
              <a:spcBef>
                <a:spcPts val="0"/>
              </a:spcBef>
              <a:spcAft>
                <a:spcPts val="0"/>
              </a:spcAft>
              <a:buClr>
                <a:schemeClr val="dk2"/>
              </a:buClr>
              <a:buSzPts val="2600"/>
              <a:buFont typeface="Barlow"/>
              <a:buChar char="▫"/>
              <a:defRPr b="0" i="0" sz="2600" u="none" cap="none" strike="noStrike">
                <a:solidFill>
                  <a:schemeClr val="dk1"/>
                </a:solidFill>
                <a:latin typeface="Barlow"/>
                <a:ea typeface="Barlow"/>
                <a:cs typeface="Barlow"/>
                <a:sym typeface="Barlow"/>
              </a:defRPr>
            </a:lvl3pPr>
            <a:lvl4pPr indent="-393700" lvl="3" marL="18288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4pPr>
            <a:lvl5pPr indent="-393700" lvl="4" marL="22860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5pPr>
            <a:lvl6pPr indent="-393700" lvl="5" marL="27432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6pPr>
            <a:lvl7pPr indent="-393700" lvl="6" marL="32004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7pPr>
            <a:lvl8pPr indent="-393700" lvl="7" marL="36576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8pPr>
            <a:lvl9pPr indent="-393700" lvl="8" marL="4114800" marR="0" rtl="0" algn="l">
              <a:lnSpc>
                <a:spcPct val="100000"/>
              </a:lnSpc>
              <a:spcBef>
                <a:spcPts val="0"/>
              </a:spcBef>
              <a:spcAft>
                <a:spcPts val="0"/>
              </a:spcAft>
              <a:buClr>
                <a:schemeClr val="dk1"/>
              </a:buClr>
              <a:buSzPts val="2600"/>
              <a:buFont typeface="Barlow"/>
              <a:buChar char="■"/>
              <a:defRPr b="0" i="0" sz="2600" u="none" cap="none" strike="noStrike">
                <a:solidFill>
                  <a:schemeClr val="dk1"/>
                </a:solidFill>
                <a:latin typeface="Barlow"/>
                <a:ea typeface="Barlow"/>
                <a:cs typeface="Barlow"/>
                <a:sym typeface="Barlow"/>
              </a:defRPr>
            </a:lvl9pPr>
          </a:lstStyle>
          <a:p/>
        </p:txBody>
      </p:sp>
      <p:sp>
        <p:nvSpPr>
          <p:cNvPr id="8" name="Google Shape;8;p7"/>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ctrTitle"/>
          </p:nvPr>
        </p:nvSpPr>
        <p:spPr>
          <a:xfrm>
            <a:off x="2710225" y="1310850"/>
            <a:ext cx="6028258" cy="252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EMOTION RECOGNITION IN DIALOGUE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PROBLEM STATEMENT</a:t>
            </a:r>
            <a:endParaRPr/>
          </a:p>
        </p:txBody>
      </p:sp>
      <p:sp>
        <p:nvSpPr>
          <p:cNvPr id="57" name="Google Shape;57;p2"/>
          <p:cNvSpPr txBox="1"/>
          <p:nvPr>
            <p:ph idx="1" type="body"/>
          </p:nvPr>
        </p:nvSpPr>
        <p:spPr>
          <a:xfrm>
            <a:off x="1556331" y="1349141"/>
            <a:ext cx="7085700" cy="315703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600"/>
              </a:spcBef>
              <a:spcAft>
                <a:spcPts val="0"/>
              </a:spcAft>
              <a:buSzPts val="2600"/>
              <a:buChar char="▪"/>
            </a:pPr>
            <a:r>
              <a:rPr lang="en-US"/>
              <a:t>Conversation is multimodal</a:t>
            </a:r>
            <a:endParaRPr/>
          </a:p>
          <a:p>
            <a:pPr indent="-393700" lvl="1" marL="914400" rtl="0" algn="l">
              <a:lnSpc>
                <a:spcPct val="100000"/>
              </a:lnSpc>
              <a:spcBef>
                <a:spcPts val="0"/>
              </a:spcBef>
              <a:spcAft>
                <a:spcPts val="0"/>
              </a:spcAft>
              <a:buSzPts val="2600"/>
              <a:buChar char="▫"/>
            </a:pPr>
            <a:r>
              <a:rPr lang="en-US"/>
              <a:t>Facial expressions</a:t>
            </a:r>
            <a:endParaRPr/>
          </a:p>
          <a:p>
            <a:pPr indent="-393700" lvl="1" marL="914400" rtl="0" algn="l">
              <a:lnSpc>
                <a:spcPct val="100000"/>
              </a:lnSpc>
              <a:spcBef>
                <a:spcPts val="0"/>
              </a:spcBef>
              <a:spcAft>
                <a:spcPts val="0"/>
              </a:spcAft>
              <a:buSzPts val="2600"/>
              <a:buChar char="▫"/>
            </a:pPr>
            <a:r>
              <a:rPr lang="en-US"/>
              <a:t>Vocal tonality</a:t>
            </a:r>
            <a:endParaRPr/>
          </a:p>
          <a:p>
            <a:pPr indent="-393700" lvl="1" marL="914400" rtl="0" algn="l">
              <a:lnSpc>
                <a:spcPct val="100000"/>
              </a:lnSpc>
              <a:spcBef>
                <a:spcPts val="0"/>
              </a:spcBef>
              <a:spcAft>
                <a:spcPts val="0"/>
              </a:spcAft>
              <a:buSzPts val="2600"/>
              <a:buChar char="▫"/>
            </a:pPr>
            <a:r>
              <a:rPr lang="en-US"/>
              <a:t>Language </a:t>
            </a:r>
            <a:endParaRPr/>
          </a:p>
          <a:p>
            <a:pPr indent="-393700" lvl="1" marL="914400" rtl="0" algn="l">
              <a:lnSpc>
                <a:spcPct val="100000"/>
              </a:lnSpc>
              <a:spcBef>
                <a:spcPts val="0"/>
              </a:spcBef>
              <a:spcAft>
                <a:spcPts val="0"/>
              </a:spcAft>
              <a:buSzPts val="2600"/>
              <a:buChar char="▫"/>
            </a:pPr>
            <a:r>
              <a:rPr lang="en-US"/>
              <a:t>Gestures</a:t>
            </a:r>
            <a:endParaRPr/>
          </a:p>
          <a:p>
            <a:pPr indent="0" lvl="0" marL="0" rtl="0" algn="l">
              <a:lnSpc>
                <a:spcPct val="100000"/>
              </a:lnSpc>
              <a:spcBef>
                <a:spcPts val="600"/>
              </a:spcBef>
              <a:spcAft>
                <a:spcPts val="0"/>
              </a:spcAft>
              <a:buSzPts val="2600"/>
              <a:buNone/>
            </a:pPr>
            <a:r>
              <a:rPr lang="en-US"/>
              <a:t>Determining the emotions in a conversation by identifying the verbal and non-verbal cues </a:t>
            </a:r>
            <a:endParaRPr/>
          </a:p>
        </p:txBody>
      </p:sp>
      <p:sp>
        <p:nvSpPr>
          <p:cNvPr id="58" name="Google Shape;58;p2"/>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descr="Artificial Intelligence In The Workplace…What’s it All About? by Daniel &#10;&#10;https://chatbotsmagazine.com/artificial-intelligence-in-the-workplace-whats-it-all-about-66375b26f7e?source=social.tw " id="69" name="Google Shape;69;p3"/>
          <p:cNvPicPr preferRelativeResize="0"/>
          <p:nvPr/>
        </p:nvPicPr>
        <p:blipFill rotWithShape="1">
          <a:blip r:embed="rId3">
            <a:alphaModFix/>
          </a:blip>
          <a:srcRect b="0" l="0" r="0" t="0"/>
          <a:stretch/>
        </p:blipFill>
        <p:spPr>
          <a:xfrm>
            <a:off x="0" y="0"/>
            <a:ext cx="4963026" cy="5143500"/>
          </a:xfrm>
          <a:prstGeom prst="rect">
            <a:avLst/>
          </a:prstGeom>
          <a:noFill/>
          <a:ln>
            <a:noFill/>
          </a:ln>
        </p:spPr>
      </p:pic>
      <p:sp>
        <p:nvSpPr>
          <p:cNvPr id="70" name="Google Shape;70;p3"/>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grpSp>
        <p:nvGrpSpPr>
          <p:cNvPr id="71" name="Google Shape;71;p3"/>
          <p:cNvGrpSpPr/>
          <p:nvPr/>
        </p:nvGrpSpPr>
        <p:grpSpPr>
          <a:xfrm>
            <a:off x="8176601" y="649018"/>
            <a:ext cx="355087" cy="295596"/>
            <a:chOff x="1244325" y="314425"/>
            <a:chExt cx="444525" cy="370050"/>
          </a:xfrm>
        </p:grpSpPr>
        <p:sp>
          <p:nvSpPr>
            <p:cNvPr id="72" name="Google Shape;72;p3"/>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3"/>
          <p:cNvSpPr txBox="1"/>
          <p:nvPr>
            <p:ph idx="1" type="body"/>
          </p:nvPr>
        </p:nvSpPr>
        <p:spPr>
          <a:xfrm>
            <a:off x="5169158" y="1382683"/>
            <a:ext cx="3669561" cy="293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200"/>
              <a:buNone/>
            </a:pPr>
            <a:r>
              <a:rPr lang="en-US"/>
              <a:t>Artificial agents such as Alexa, Siri in our day-to-day life motivated us to add emotional cognitive ability for real time useful applications</a:t>
            </a:r>
            <a:endParaRPr/>
          </a:p>
        </p:txBody>
      </p:sp>
      <p:sp>
        <p:nvSpPr>
          <p:cNvPr id="75" name="Google Shape;75;p3"/>
          <p:cNvSpPr txBox="1"/>
          <p:nvPr>
            <p:ph type="title"/>
          </p:nvPr>
        </p:nvSpPr>
        <p:spPr>
          <a:xfrm>
            <a:off x="4963026" y="479317"/>
            <a:ext cx="34608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a:t>MOTIVATION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4"/>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81" name="Google Shape;81;p4"/>
          <p:cNvSpPr/>
          <p:nvPr/>
        </p:nvSpPr>
        <p:spPr>
          <a:xfrm>
            <a:off x="7494494" y="2124909"/>
            <a:ext cx="1434352" cy="581585"/>
          </a:xfrm>
          <a:prstGeom prst="rect">
            <a:avLst/>
          </a:prstGeom>
          <a:solidFill>
            <a:schemeClr val="accent1"/>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Barlow"/>
                <a:ea typeface="Barlow"/>
                <a:cs typeface="Barlow"/>
                <a:sym typeface="Barlow"/>
              </a:rPr>
              <a:t>DATASET</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5"/>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RESPONSIBILITIES</a:t>
            </a:r>
            <a:endParaRPr/>
          </a:p>
        </p:txBody>
      </p:sp>
      <p:sp>
        <p:nvSpPr>
          <p:cNvPr id="87" name="Google Shape;87;p5"/>
          <p:cNvSpPr txBox="1"/>
          <p:nvPr>
            <p:ph idx="1" type="body"/>
          </p:nvPr>
        </p:nvSpPr>
        <p:spPr>
          <a:xfrm>
            <a:off x="3877675" y="1375225"/>
            <a:ext cx="2317500" cy="298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a:t>Mehak</a:t>
            </a:r>
            <a:endParaRPr/>
          </a:p>
          <a:p>
            <a:pPr indent="0" lvl="0" marL="0" rtl="0" algn="ctr">
              <a:lnSpc>
                <a:spcPct val="100000"/>
              </a:lnSpc>
              <a:spcBef>
                <a:spcPts val="600"/>
              </a:spcBef>
              <a:spcAft>
                <a:spcPts val="0"/>
              </a:spcAft>
              <a:buSzPts val="1800"/>
              <a:buNone/>
            </a:pPr>
            <a:r>
              <a:t/>
            </a:r>
            <a:endParaRPr b="1"/>
          </a:p>
          <a:p>
            <a:pPr indent="0" lvl="0" marL="0" rtl="0" algn="ctr">
              <a:lnSpc>
                <a:spcPct val="100000"/>
              </a:lnSpc>
              <a:spcBef>
                <a:spcPts val="600"/>
              </a:spcBef>
              <a:spcAft>
                <a:spcPts val="0"/>
              </a:spcAft>
              <a:buSzPts val="1800"/>
              <a:buNone/>
            </a:pPr>
            <a:r>
              <a:t/>
            </a:r>
            <a:endParaRPr b="1"/>
          </a:p>
          <a:p>
            <a:pPr indent="0" lvl="0" marL="0" rtl="0" algn="ctr">
              <a:lnSpc>
                <a:spcPct val="100000"/>
              </a:lnSpc>
              <a:spcBef>
                <a:spcPts val="600"/>
              </a:spcBef>
              <a:spcAft>
                <a:spcPts val="0"/>
              </a:spcAft>
              <a:buSzPts val="1800"/>
              <a:buNone/>
            </a:pPr>
            <a:r>
              <a:t/>
            </a:r>
            <a:endParaRPr b="1"/>
          </a:p>
          <a:p>
            <a:pPr indent="0" lvl="0" marL="0" rtl="0" algn="ctr">
              <a:lnSpc>
                <a:spcPct val="100000"/>
              </a:lnSpc>
              <a:spcBef>
                <a:spcPts val="600"/>
              </a:spcBef>
              <a:spcAft>
                <a:spcPts val="0"/>
              </a:spcAft>
              <a:buSzPts val="1800"/>
              <a:buNone/>
            </a:pPr>
            <a:r>
              <a:rPr lang="en-US" sz="1200"/>
              <a:t>Emotion recognition for </a:t>
            </a:r>
            <a:r>
              <a:rPr b="1" lang="en-US" sz="1200"/>
              <a:t>audio</a:t>
            </a:r>
            <a:r>
              <a:rPr lang="en-US" sz="1200"/>
              <a:t> utterances</a:t>
            </a:r>
            <a:endParaRPr sz="1200"/>
          </a:p>
        </p:txBody>
      </p:sp>
      <p:sp>
        <p:nvSpPr>
          <p:cNvPr id="88" name="Google Shape;88;p5"/>
          <p:cNvSpPr txBox="1"/>
          <p:nvPr>
            <p:ph idx="2" type="body"/>
          </p:nvPr>
        </p:nvSpPr>
        <p:spPr>
          <a:xfrm>
            <a:off x="1578457" y="1375226"/>
            <a:ext cx="2317500" cy="298099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a:t>Disha </a:t>
            </a:r>
            <a:endParaRPr/>
          </a:p>
          <a:p>
            <a:pPr indent="0" lvl="0" marL="0" rtl="0" algn="ctr">
              <a:lnSpc>
                <a:spcPct val="100000"/>
              </a:lnSpc>
              <a:spcBef>
                <a:spcPts val="600"/>
              </a:spcBef>
              <a:spcAft>
                <a:spcPts val="0"/>
              </a:spcAft>
              <a:buSzPts val="1800"/>
              <a:buNone/>
            </a:pPr>
            <a:r>
              <a:t/>
            </a:r>
            <a:endParaRPr b="1"/>
          </a:p>
          <a:p>
            <a:pPr indent="0" lvl="0" marL="0" rtl="0" algn="ctr">
              <a:lnSpc>
                <a:spcPct val="100000"/>
              </a:lnSpc>
              <a:spcBef>
                <a:spcPts val="600"/>
              </a:spcBef>
              <a:spcAft>
                <a:spcPts val="0"/>
              </a:spcAft>
              <a:buSzPts val="1800"/>
              <a:buNone/>
            </a:pPr>
            <a:r>
              <a:t/>
            </a:r>
            <a:endParaRPr b="1"/>
          </a:p>
          <a:p>
            <a:pPr indent="0" lvl="0" marL="0" rtl="0" algn="ctr">
              <a:lnSpc>
                <a:spcPct val="100000"/>
              </a:lnSpc>
              <a:spcBef>
                <a:spcPts val="600"/>
              </a:spcBef>
              <a:spcAft>
                <a:spcPts val="0"/>
              </a:spcAft>
              <a:buSzPts val="1800"/>
              <a:buNone/>
            </a:pPr>
            <a:r>
              <a:t/>
            </a:r>
            <a:endParaRPr b="1"/>
          </a:p>
          <a:p>
            <a:pPr indent="0" lvl="0" marL="0" rtl="0" algn="ctr">
              <a:lnSpc>
                <a:spcPct val="100000"/>
              </a:lnSpc>
              <a:spcBef>
                <a:spcPts val="600"/>
              </a:spcBef>
              <a:spcAft>
                <a:spcPts val="0"/>
              </a:spcAft>
              <a:buClr>
                <a:srgbClr val="D9D9D9"/>
              </a:buClr>
              <a:buSzPts val="1800"/>
              <a:buNone/>
            </a:pPr>
            <a:r>
              <a:rPr lang="en-US" sz="1200">
                <a:solidFill>
                  <a:srgbClr val="434343"/>
                </a:solidFill>
              </a:rPr>
              <a:t>Emotion recognition for </a:t>
            </a:r>
            <a:r>
              <a:rPr b="1" lang="en-US" sz="1200">
                <a:solidFill>
                  <a:srgbClr val="434343"/>
                </a:solidFill>
              </a:rPr>
              <a:t>text</a:t>
            </a:r>
            <a:r>
              <a:rPr lang="en-US" sz="1200">
                <a:solidFill>
                  <a:srgbClr val="434343"/>
                </a:solidFill>
              </a:rPr>
              <a:t> utterances</a:t>
            </a:r>
            <a:endParaRPr/>
          </a:p>
          <a:p>
            <a:pPr indent="0" lvl="0" marL="0" rtl="0" algn="ctr">
              <a:lnSpc>
                <a:spcPct val="100000"/>
              </a:lnSpc>
              <a:spcBef>
                <a:spcPts val="600"/>
              </a:spcBef>
              <a:spcAft>
                <a:spcPts val="0"/>
              </a:spcAft>
              <a:buSzPts val="1800"/>
              <a:buNone/>
            </a:pPr>
            <a:r>
              <a:t/>
            </a:r>
            <a:endParaRPr b="1"/>
          </a:p>
        </p:txBody>
      </p:sp>
      <p:sp>
        <p:nvSpPr>
          <p:cNvPr id="89" name="Google Shape;89;p5"/>
          <p:cNvSpPr txBox="1"/>
          <p:nvPr>
            <p:ph idx="3" type="body"/>
          </p:nvPr>
        </p:nvSpPr>
        <p:spPr>
          <a:xfrm>
            <a:off x="6432875" y="1375224"/>
            <a:ext cx="2317500" cy="291853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a:t>Rhushabh</a:t>
            </a:r>
            <a:endParaRPr b="1"/>
          </a:p>
          <a:p>
            <a:pPr indent="0" lvl="0" marL="0" rtl="0" algn="ctr">
              <a:lnSpc>
                <a:spcPct val="100000"/>
              </a:lnSpc>
              <a:spcBef>
                <a:spcPts val="600"/>
              </a:spcBef>
              <a:spcAft>
                <a:spcPts val="0"/>
              </a:spcAft>
              <a:buSzPts val="1800"/>
              <a:buNone/>
            </a:pPr>
            <a:r>
              <a:rPr lang="en-US" sz="1200"/>
              <a:t> </a:t>
            </a:r>
            <a:endParaRPr/>
          </a:p>
          <a:p>
            <a:pPr indent="0" lvl="0" marL="0" rtl="0" algn="ctr">
              <a:lnSpc>
                <a:spcPct val="100000"/>
              </a:lnSpc>
              <a:spcBef>
                <a:spcPts val="600"/>
              </a:spcBef>
              <a:spcAft>
                <a:spcPts val="0"/>
              </a:spcAft>
              <a:buSzPts val="1800"/>
              <a:buNone/>
            </a:pPr>
            <a:r>
              <a:t/>
            </a:r>
            <a:endParaRPr sz="1200"/>
          </a:p>
          <a:p>
            <a:pPr indent="0" lvl="0" marL="0" rtl="0" algn="ctr">
              <a:lnSpc>
                <a:spcPct val="100000"/>
              </a:lnSpc>
              <a:spcBef>
                <a:spcPts val="600"/>
              </a:spcBef>
              <a:spcAft>
                <a:spcPts val="0"/>
              </a:spcAft>
              <a:buSzPts val="1800"/>
              <a:buNone/>
            </a:pPr>
            <a:r>
              <a:t/>
            </a:r>
            <a:endParaRPr sz="1200"/>
          </a:p>
          <a:p>
            <a:pPr indent="0" lvl="0" marL="0" rtl="0" algn="ctr">
              <a:lnSpc>
                <a:spcPct val="100000"/>
              </a:lnSpc>
              <a:spcBef>
                <a:spcPts val="600"/>
              </a:spcBef>
              <a:spcAft>
                <a:spcPts val="0"/>
              </a:spcAft>
              <a:buSzPts val="1800"/>
              <a:buNone/>
            </a:pPr>
            <a:r>
              <a:t/>
            </a:r>
            <a:endParaRPr sz="1200"/>
          </a:p>
          <a:p>
            <a:pPr indent="0" lvl="0" marL="0" rtl="0" algn="ctr">
              <a:lnSpc>
                <a:spcPct val="100000"/>
              </a:lnSpc>
              <a:spcBef>
                <a:spcPts val="600"/>
              </a:spcBef>
              <a:spcAft>
                <a:spcPts val="0"/>
              </a:spcAft>
              <a:buSzPts val="1800"/>
              <a:buNone/>
            </a:pPr>
            <a:r>
              <a:rPr lang="en-US" sz="1200"/>
              <a:t>Emotion recognition for </a:t>
            </a:r>
            <a:r>
              <a:rPr b="1" lang="en-US" sz="1200"/>
              <a:t>video</a:t>
            </a:r>
            <a:r>
              <a:rPr lang="en-US" sz="1200"/>
              <a:t> utterances</a:t>
            </a:r>
            <a:endParaRPr/>
          </a:p>
          <a:p>
            <a:pPr indent="0" lvl="0" marL="0" rtl="0" algn="ctr">
              <a:lnSpc>
                <a:spcPct val="100000"/>
              </a:lnSpc>
              <a:spcBef>
                <a:spcPts val="600"/>
              </a:spcBef>
              <a:spcAft>
                <a:spcPts val="0"/>
              </a:spcAft>
              <a:buSzPts val="1800"/>
              <a:buNone/>
            </a:pPr>
            <a:r>
              <a:t/>
            </a:r>
            <a:endParaRPr sz="1200"/>
          </a:p>
        </p:txBody>
      </p:sp>
      <p:grpSp>
        <p:nvGrpSpPr>
          <p:cNvPr id="90" name="Google Shape;90;p5"/>
          <p:cNvGrpSpPr/>
          <p:nvPr/>
        </p:nvGrpSpPr>
        <p:grpSpPr>
          <a:xfrm>
            <a:off x="8176601" y="622214"/>
            <a:ext cx="355087" cy="349235"/>
            <a:chOff x="1244325" y="4999400"/>
            <a:chExt cx="444525" cy="437200"/>
          </a:xfrm>
        </p:grpSpPr>
        <p:sp>
          <p:nvSpPr>
            <p:cNvPr id="91" name="Google Shape;91;p5"/>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5"/>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Volume with solid fill" id="97" name="Google Shape;97;p5"/>
          <p:cNvPicPr preferRelativeResize="0"/>
          <p:nvPr/>
        </p:nvPicPr>
        <p:blipFill rotWithShape="1">
          <a:blip r:embed="rId4">
            <a:alphaModFix/>
          </a:blip>
          <a:srcRect b="0" l="0" r="0" t="0"/>
          <a:stretch/>
        </p:blipFill>
        <p:spPr>
          <a:xfrm>
            <a:off x="4588366" y="1920089"/>
            <a:ext cx="914400" cy="914400"/>
          </a:xfrm>
          <a:prstGeom prst="rect">
            <a:avLst/>
          </a:prstGeom>
          <a:noFill/>
          <a:ln>
            <a:noFill/>
          </a:ln>
        </p:spPr>
      </p:pic>
      <p:pic>
        <p:nvPicPr>
          <p:cNvPr descr="Chat bubble with solid fill" id="98" name="Google Shape;98;p5"/>
          <p:cNvPicPr preferRelativeResize="0"/>
          <p:nvPr/>
        </p:nvPicPr>
        <p:blipFill rotWithShape="1">
          <a:blip r:embed="rId5">
            <a:alphaModFix/>
          </a:blip>
          <a:srcRect b="0" l="0" r="0" t="0"/>
          <a:stretch/>
        </p:blipFill>
        <p:spPr>
          <a:xfrm>
            <a:off x="2280007" y="1947364"/>
            <a:ext cx="914400" cy="914400"/>
          </a:xfrm>
          <a:prstGeom prst="rect">
            <a:avLst/>
          </a:prstGeom>
          <a:noFill/>
          <a:ln>
            <a:noFill/>
          </a:ln>
        </p:spPr>
      </p:pic>
      <p:pic>
        <p:nvPicPr>
          <p:cNvPr descr="Video camera with solid fill" id="99" name="Google Shape;99;p5"/>
          <p:cNvPicPr preferRelativeResize="0"/>
          <p:nvPr/>
        </p:nvPicPr>
        <p:blipFill rotWithShape="1">
          <a:blip r:embed="rId6">
            <a:alphaModFix/>
          </a:blip>
          <a:srcRect b="0" l="0" r="0" t="0"/>
          <a:stretch/>
        </p:blipFill>
        <p:spPr>
          <a:xfrm>
            <a:off x="7134425" y="1920089"/>
            <a:ext cx="914400" cy="914400"/>
          </a:xfrm>
          <a:prstGeom prst="rect">
            <a:avLst/>
          </a:prstGeom>
          <a:noFill/>
          <a:ln>
            <a:noFill/>
          </a:ln>
        </p:spPr>
      </p:pic>
      <p:sp>
        <p:nvSpPr>
          <p:cNvPr id="100" name="Google Shape;100;p5"/>
          <p:cNvSpPr/>
          <p:nvPr/>
        </p:nvSpPr>
        <p:spPr>
          <a:xfrm>
            <a:off x="1674254" y="3699363"/>
            <a:ext cx="6980349"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6000" u="none" cap="none" strike="noStrike">
                <a:solidFill>
                  <a:srgbClr val="000000"/>
                </a:solidFill>
                <a:latin typeface="Arial"/>
                <a:ea typeface="Arial"/>
                <a:cs typeface="Arial"/>
                <a:sym typeface="Arial"/>
              </a:rPr>
              <a:t>😡 🤢 😨 😂 😐 ☹️ 😱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6"/>
          <p:cNvSpPr txBox="1"/>
          <p:nvPr>
            <p:ph idx="12" type="sldNum"/>
          </p:nvPr>
        </p:nvSpPr>
        <p:spPr>
          <a:xfrm>
            <a:off x="8750400" y="4356225"/>
            <a:ext cx="393600" cy="3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106" name="Google Shape;106;p6"/>
          <p:cNvSpPr txBox="1"/>
          <p:nvPr>
            <p:ph idx="4294967295" type="ctrTitle"/>
          </p:nvPr>
        </p:nvSpPr>
        <p:spPr>
          <a:xfrm>
            <a:off x="1504677" y="569850"/>
            <a:ext cx="72456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Barlow"/>
              <a:buNone/>
            </a:pPr>
            <a:r>
              <a:rPr b="1" i="0" lang="en-US" sz="9600" u="none" cap="none" strike="noStrike">
                <a:solidFill>
                  <a:schemeClr val="accent1"/>
                </a:solidFill>
                <a:latin typeface="Barlow"/>
                <a:ea typeface="Barlow"/>
                <a:cs typeface="Barlow"/>
                <a:sym typeface="Barlow"/>
              </a:rPr>
              <a:t>THANK YOU</a:t>
            </a:r>
            <a:endParaRPr b="1" i="0" sz="9600" u="none" cap="none" strike="noStrike">
              <a:solidFill>
                <a:schemeClr val="accent1"/>
              </a:solidFill>
              <a:latin typeface="Barlow"/>
              <a:ea typeface="Barlow"/>
              <a:cs typeface="Barlow"/>
              <a:sym typeface="Barlow"/>
            </a:endParaRPr>
          </a:p>
        </p:txBody>
      </p:sp>
      <p:sp>
        <p:nvSpPr>
          <p:cNvPr id="107" name="Google Shape;107;p6"/>
          <p:cNvSpPr txBox="1"/>
          <p:nvPr/>
        </p:nvSpPr>
        <p:spPr>
          <a:xfrm>
            <a:off x="5937679" y="3445029"/>
            <a:ext cx="3009521" cy="1107996"/>
          </a:xfrm>
          <a:prstGeom prst="rect">
            <a:avLst/>
          </a:prstGeom>
          <a:noFill/>
          <a:ln>
            <a:noFill/>
          </a:ln>
        </p:spPr>
        <p:txBody>
          <a:bodyPr anchorCtr="0" anchor="t" bIns="45700" lIns="91425" spcFirstLastPara="1" rIns="91425" wrap="square" tIns="45700">
            <a:spAutoFit/>
          </a:bodyPr>
          <a:lstStyle/>
          <a:p>
            <a:pPr indent="0" lvl="0" marL="63500" marR="0" rtl="0" algn="l">
              <a:lnSpc>
                <a:spcPct val="100000"/>
              </a:lnSpc>
              <a:spcBef>
                <a:spcPts val="0"/>
              </a:spcBef>
              <a:spcAft>
                <a:spcPts val="0"/>
              </a:spcAft>
              <a:buNone/>
            </a:pPr>
            <a:r>
              <a:rPr b="0" i="0" lang="en-US" sz="1400" u="none" cap="none" strike="noStrike">
                <a:solidFill>
                  <a:srgbClr val="434343"/>
                </a:solidFill>
                <a:latin typeface="Barlow"/>
                <a:ea typeface="Barlow"/>
                <a:cs typeface="Barlow"/>
                <a:sym typeface="Barlow"/>
              </a:rPr>
              <a:t>Disha Kedige Chandrashekarachar</a:t>
            </a:r>
            <a:endParaRPr/>
          </a:p>
          <a:p>
            <a:pPr indent="0" lvl="0" marL="63500" marR="0" rtl="0" algn="l">
              <a:lnSpc>
                <a:spcPct val="100000"/>
              </a:lnSpc>
              <a:spcBef>
                <a:spcPts val="600"/>
              </a:spcBef>
              <a:spcAft>
                <a:spcPts val="0"/>
              </a:spcAft>
              <a:buNone/>
            </a:pPr>
            <a:r>
              <a:rPr b="0" i="0" lang="en-US" sz="1400" u="none" cap="none" strike="noStrike">
                <a:solidFill>
                  <a:srgbClr val="434343"/>
                </a:solidFill>
                <a:latin typeface="Barlow"/>
                <a:ea typeface="Barlow"/>
                <a:cs typeface="Barlow"/>
                <a:sym typeface="Barlow"/>
              </a:rPr>
              <a:t>Mehak Piplani</a:t>
            </a:r>
            <a:endParaRPr/>
          </a:p>
          <a:p>
            <a:pPr indent="0" lvl="0" marL="63500" marR="0" rtl="0" algn="l">
              <a:lnSpc>
                <a:spcPct val="100000"/>
              </a:lnSpc>
              <a:spcBef>
                <a:spcPts val="600"/>
              </a:spcBef>
              <a:spcAft>
                <a:spcPts val="0"/>
              </a:spcAft>
              <a:buNone/>
            </a:pPr>
            <a:r>
              <a:rPr b="0" i="0" lang="en-US" sz="1400" u="none" cap="none" strike="noStrike">
                <a:solidFill>
                  <a:srgbClr val="434343"/>
                </a:solidFill>
                <a:latin typeface="Barlow"/>
                <a:ea typeface="Barlow"/>
                <a:cs typeface="Barlow"/>
                <a:sym typeface="Barlow"/>
              </a:rPr>
              <a:t>Rhushabh Vaghela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set template">
  <a:themeElements>
    <a:clrScheme name="Custom 347">
      <a:dk1>
        <a:srgbClr val="434343"/>
      </a:dk1>
      <a:lt1>
        <a:srgbClr val="FFFFFF"/>
      </a:lt1>
      <a:dk2>
        <a:srgbClr val="D9D9D9"/>
      </a:dk2>
      <a:lt2>
        <a:srgbClr val="FFFFFF"/>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