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ak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hak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Emotion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Anger</c:v>
                </c:pt>
                <c:pt idx="1">
                  <c:v>Disgust</c:v>
                </c:pt>
                <c:pt idx="2">
                  <c:v>Fear</c:v>
                </c:pt>
                <c:pt idx="3">
                  <c:v>Joy</c:v>
                </c:pt>
                <c:pt idx="4">
                  <c:v>Neutral</c:v>
                </c:pt>
                <c:pt idx="5">
                  <c:v>Sadness</c:v>
                </c:pt>
                <c:pt idx="6">
                  <c:v>Surprise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1109</c:v>
                </c:pt>
                <c:pt idx="1">
                  <c:v>271</c:v>
                </c:pt>
                <c:pt idx="2">
                  <c:v>268</c:v>
                </c:pt>
                <c:pt idx="3">
                  <c:v>1743</c:v>
                </c:pt>
                <c:pt idx="4">
                  <c:v>4710</c:v>
                </c:pt>
                <c:pt idx="5">
                  <c:v>683</c:v>
                </c:pt>
                <c:pt idx="6">
                  <c:v>1208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F-443A-BB87-5B1AEBF19D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Anger</c:v>
                </c:pt>
                <c:pt idx="1">
                  <c:v>Disgust</c:v>
                </c:pt>
                <c:pt idx="2">
                  <c:v>Fear</c:v>
                </c:pt>
                <c:pt idx="3">
                  <c:v>Joy</c:v>
                </c:pt>
                <c:pt idx="4">
                  <c:v>Neutral</c:v>
                </c:pt>
                <c:pt idx="5">
                  <c:v>Sadness</c:v>
                </c:pt>
                <c:pt idx="6">
                  <c:v>Surprise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153</c:v>
                </c:pt>
                <c:pt idx="1">
                  <c:v>22</c:v>
                </c:pt>
                <c:pt idx="2">
                  <c:v>40</c:v>
                </c:pt>
                <c:pt idx="3">
                  <c:v>163</c:v>
                </c:pt>
                <c:pt idx="4">
                  <c:v>470</c:v>
                </c:pt>
                <c:pt idx="5">
                  <c:v>111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F-443A-BB87-5B1AEBF19D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Anger</c:v>
                </c:pt>
                <c:pt idx="1">
                  <c:v>Disgust</c:v>
                </c:pt>
                <c:pt idx="2">
                  <c:v>Fear</c:v>
                </c:pt>
                <c:pt idx="3">
                  <c:v>Joy</c:v>
                </c:pt>
                <c:pt idx="4">
                  <c:v>Neutral</c:v>
                </c:pt>
                <c:pt idx="5">
                  <c:v>Sadness</c:v>
                </c:pt>
                <c:pt idx="6">
                  <c:v>Surprise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345</c:v>
                </c:pt>
                <c:pt idx="1">
                  <c:v>68</c:v>
                </c:pt>
                <c:pt idx="2">
                  <c:v>50</c:v>
                </c:pt>
                <c:pt idx="3">
                  <c:v>402</c:v>
                </c:pt>
                <c:pt idx="4">
                  <c:v>1256</c:v>
                </c:pt>
                <c:pt idx="5">
                  <c:v>208</c:v>
                </c:pt>
                <c:pt idx="6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5F-443A-BB87-5B1AEBF19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2905296"/>
        <c:axId val="1867605488"/>
      </c:barChart>
      <c:catAx>
        <c:axId val="187290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Emotion</a:t>
                </a:r>
              </a:p>
            </c:rich>
          </c:tx>
          <c:layout>
            <c:manualLayout>
              <c:xMode val="edge"/>
              <c:yMode val="edge"/>
              <c:x val="0.48134379261224364"/>
              <c:y val="0.850005647368800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605488"/>
        <c:crosses val="autoZero"/>
        <c:auto val="1"/>
        <c:lblAlgn val="ctr"/>
        <c:lblOffset val="100"/>
        <c:noMultiLvlLbl val="0"/>
      </c:catAx>
      <c:valAx>
        <c:axId val="186760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/>
                  <a:t>#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90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098271179978888"/>
          <c:y val="0.20303477260561051"/>
          <c:w val="0.24000052984585141"/>
          <c:h val="6.1668318166114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18326448569684"/>
          <c:y val="9.3134582657146289E-2"/>
          <c:w val="0.81341582502626819"/>
          <c:h val="0.704845768324093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Train</c:v>
                </c:pt>
                <c:pt idx="1">
                  <c:v>Dev</c:v>
                </c:pt>
                <c:pt idx="2">
                  <c:v>Test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2945</c:v>
                </c:pt>
                <c:pt idx="1">
                  <c:v>406</c:v>
                </c:pt>
                <c:pt idx="2">
                  <c:v>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B-424F-B5B1-4EEC83F75059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Train</c:v>
                </c:pt>
                <c:pt idx="1">
                  <c:v>Dev</c:v>
                </c:pt>
                <c:pt idx="2">
                  <c:v>Test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2334</c:v>
                </c:pt>
                <c:pt idx="1">
                  <c:v>233</c:v>
                </c:pt>
                <c:pt idx="2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B-424F-B5B1-4EEC83F75059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Train</c:v>
                </c:pt>
                <c:pt idx="1">
                  <c:v>Dev</c:v>
                </c:pt>
                <c:pt idx="2">
                  <c:v>Test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4710</c:v>
                </c:pt>
                <c:pt idx="1">
                  <c:v>470</c:v>
                </c:pt>
                <c:pt idx="2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FB-424F-B5B1-4EEC83F75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99813183"/>
        <c:axId val="494478255"/>
      </c:barChart>
      <c:catAx>
        <c:axId val="49981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baseline="0" dirty="0"/>
                  <a:t>Sentiment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478255"/>
        <c:crosses val="autoZero"/>
        <c:auto val="1"/>
        <c:lblAlgn val="ctr"/>
        <c:lblOffset val="100"/>
        <c:noMultiLvlLbl val="0"/>
      </c:catAx>
      <c:valAx>
        <c:axId val="49447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baseline="0" dirty="0"/>
                  <a:t> #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1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48096320729250808"/>
          <c:y val="0.13487039376837506"/>
          <c:w val="0.45038036481898325"/>
          <c:h val="5.5859137935336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# of samples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7CD-435B-934B-9372E6009B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7CD-435B-934B-9372E6009B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7CD-435B-934B-9372E6009B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7CD-435B-934B-9372E6009B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7CD-435B-934B-9372E6009B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7CD-435B-934B-9372E6009B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7CD-435B-934B-9372E6009BBD}"/>
              </c:ext>
            </c:extLst>
          </c:dPt>
          <c:dLbls>
            <c:dLbl>
              <c:idx val="0"/>
              <c:layout>
                <c:manualLayout>
                  <c:x val="1.90154607924032E-2"/>
                  <c:y val="3.1305628642052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CD-435B-934B-9372E6009B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7CD-435B-934B-9372E6009B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7CD-435B-934B-9372E6009BB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07CD-435B-934B-9372E6009BB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07CD-435B-934B-9372E6009BB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07CD-435B-934B-9372E6009BBD}"/>
                </c:ext>
              </c:extLst>
            </c:dLbl>
            <c:dLbl>
              <c:idx val="6"/>
              <c:layout>
                <c:manualLayout>
                  <c:x val="-1.5846217327002667E-2"/>
                  <c:y val="3.1305628642052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7CD-435B-934B-9372E6009B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Sheet3!$A$2:$A$8</c:f>
              <c:strCache>
                <c:ptCount val="7"/>
                <c:pt idx="0">
                  <c:v>Rachel</c:v>
                </c:pt>
                <c:pt idx="1">
                  <c:v>Chandler</c:v>
                </c:pt>
                <c:pt idx="2">
                  <c:v>Ross</c:v>
                </c:pt>
                <c:pt idx="3">
                  <c:v>Joey</c:v>
                </c:pt>
                <c:pt idx="4">
                  <c:v>Monica</c:v>
                </c:pt>
                <c:pt idx="5">
                  <c:v>Phoebe</c:v>
                </c:pt>
                <c:pt idx="6">
                  <c:v>Others</c:v>
                </c:pt>
              </c:strCache>
            </c:strRef>
          </c:cat>
          <c:val>
            <c:numRef>
              <c:f>Sheet3!$B$2:$B$8</c:f>
              <c:numCache>
                <c:formatCode>General</c:formatCode>
                <c:ptCount val="7"/>
                <c:pt idx="0">
                  <c:v>1955</c:v>
                </c:pt>
                <c:pt idx="1">
                  <c:v>1763</c:v>
                </c:pt>
                <c:pt idx="2">
                  <c:v>2049</c:v>
                </c:pt>
                <c:pt idx="3">
                  <c:v>2069</c:v>
                </c:pt>
                <c:pt idx="4">
                  <c:v>1782</c:v>
                </c:pt>
                <c:pt idx="5">
                  <c:v>1797</c:v>
                </c:pt>
                <c:pt idx="6">
                  <c:v>2293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7CD-435B-934B-9372E6009B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84C7-66CF-44A7-87FE-D82A3F98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EC9B5-75EA-48CB-970D-2FF4627A8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597E-AE7C-49FF-8942-BA6E4C0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AE8B-A53D-4B3D-87CA-BAF2CA37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B9DD-A0E7-4FA9-8C26-08B23532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250-9FEA-4D13-AFA4-5809AD95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14AA-14CE-45BD-BBAE-3D9A9028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97AE-285A-4A5B-81DB-0FE030C0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5F95-0B0E-490B-AEC0-28209A55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C5F3-26DC-4F69-B0A4-C1621428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793D-4D56-457D-BBE6-A394D7BBD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4FC3A-95D5-4281-9794-567783EA5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85E8-4550-4576-BA82-1D33EBE0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A977-57D1-4630-8CC0-97B28EB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2066-D544-419E-BAB0-5C81236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6AC5-D691-4D38-82D4-F5A799E6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8E7A-64A4-40FE-985C-D3FF330D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1FA2-33BE-44C5-8A3B-32232F8B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D64F-DDF9-4CAE-9DA6-095E96C3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B0EE-0761-459A-85B2-8BEFA6A0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25FA-1C7F-4384-A1A9-C645D1B5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94D1-A7E6-4EC5-ABDD-8CF7CC33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94A0-9D56-462A-A3A6-B3427FEB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B13C-F786-4308-A5AC-9D30F931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4236-F262-4E10-8DBB-F6F46B8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510A-6E86-4439-9277-B4D19BBB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10B2-AA39-4EEA-AA55-6D23B219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08FC-A6D6-4434-9054-146E2F4D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D93A-2BDF-4294-A662-74CC9855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4906-13BF-4231-942F-7FD44675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BB2EB-C6BB-463D-A87A-0009535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6819-55A9-460F-A782-0FB7947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E799-3CDB-456A-B189-F2A66C71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76F0-B603-4FBB-92C7-91711BBAC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5C0CE-D9BC-476E-B444-9348DFA8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39D9-9FFE-4C7D-907B-28C7ADA3A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44649-A98F-4C85-98A4-BB841D8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C2E43-D7DD-4F37-8566-457D5751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DAB3B-6155-40D8-BDF2-B6AC237B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B73-BECA-42DF-A874-AE75A683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8BDD7-007D-418E-967A-26939E4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6711-F4AE-4C41-B10D-F3B7E4D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9AAD-56FA-4831-B2FB-D29CE86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674E-630A-4746-A172-2CECA909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C3B7A-610E-4807-BD59-1F2D2016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C385E-E23F-4173-8325-CC1CFAE1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F673-B6A0-4470-9A67-4305DB5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7E29-66F2-491C-B4BA-6E352A56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27581-07F4-4ECA-B32F-779C55EF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1DE07-5424-4923-9C26-70DA2A34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AAA7-707C-4FF5-A7B6-B9478458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BA58B-BB03-4A44-8F96-197C7797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A782-A2CA-47A4-92EA-5480E5A7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E2B1A-04B4-441D-BB01-89B8F029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F236-6274-4642-88B4-8CF6181F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686E6-A310-4548-B0DA-97A831D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F2287-BF0F-49BC-BB4B-AE18198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89B6-F3F0-43FE-9696-F37139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860F1-F7FA-4082-83D0-1212E7B6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6BFDF-F9A3-4958-B6A1-127D3F3C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57E6-3F89-40C9-B958-ECEEE0856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F541-009D-4686-83B6-1BF1ABCF88A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BC1D-23A0-49CE-B0DD-BB5F14DE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9EA-D723-44E8-B522-E7754F89B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3372-7442-4E88-AA62-EA2170AB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B9CE-87A6-4CBF-849F-F0A0566BA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55814-628D-43D6-9248-021F230BC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094469-5206-4AF5-9815-AD797DD5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920949"/>
              </p:ext>
            </p:extLst>
          </p:nvPr>
        </p:nvGraphicFramePr>
        <p:xfrm>
          <a:off x="3264310" y="1714500"/>
          <a:ext cx="6567948" cy="421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3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166093-90E4-4B09-B74B-51D1A7D2F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25728"/>
              </p:ext>
            </p:extLst>
          </p:nvPr>
        </p:nvGraphicFramePr>
        <p:xfrm>
          <a:off x="643468" y="643467"/>
          <a:ext cx="7438648" cy="5157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21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8619A8-38D6-48E9-8458-EF4590F1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09726"/>
              </p:ext>
            </p:extLst>
          </p:nvPr>
        </p:nvGraphicFramePr>
        <p:xfrm>
          <a:off x="1748901" y="674704"/>
          <a:ext cx="8014531" cy="527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4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Mehak Piplani</dc:creator>
  <cp:lastModifiedBy>Mehak Piplani</cp:lastModifiedBy>
  <cp:revision>8</cp:revision>
  <dcterms:created xsi:type="dcterms:W3CDTF">2021-03-28T03:52:39Z</dcterms:created>
  <dcterms:modified xsi:type="dcterms:W3CDTF">2021-03-31T01:42:46Z</dcterms:modified>
</cp:coreProperties>
</file>