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812800" y="0"/>
            <a:ext cx="15232066" cy="1016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ircle"/>
          <p:cNvSpPr/>
          <p:nvPr/>
        </p:nvSpPr>
        <p:spPr>
          <a:xfrm>
            <a:off x="3327400" y="1701800"/>
            <a:ext cx="6350000" cy="6350000"/>
          </a:xfrm>
          <a:prstGeom prst="ellipse">
            <a:avLst/>
          </a:prstGeom>
          <a:ln w="635000">
            <a:solidFill>
              <a:srgbClr val="00B2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quare"/>
          <p:cNvSpPr/>
          <p:nvPr/>
        </p:nvSpPr>
        <p:spPr>
          <a:xfrm rot="18900000">
            <a:off x="3644900" y="2019300"/>
            <a:ext cx="5715000" cy="5715000"/>
          </a:xfrm>
          <a:prstGeom prst="rect">
            <a:avLst/>
          </a:prstGeom>
          <a:ln w="635000">
            <a:solidFill>
              <a:srgbClr val="F04B1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ircle"/>
          <p:cNvSpPr/>
          <p:nvPr/>
        </p:nvSpPr>
        <p:spPr>
          <a:xfrm>
            <a:off x="3327400" y="1701800"/>
            <a:ext cx="6350000" cy="6350000"/>
          </a:xfrm>
          <a:prstGeom prst="ellipse">
            <a:avLst/>
          </a:prstGeom>
          <a:ln w="635000">
            <a:solidFill>
              <a:srgbClr val="BE820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quare"/>
          <p:cNvSpPr/>
          <p:nvPr/>
        </p:nvSpPr>
        <p:spPr>
          <a:xfrm rot="18900000">
            <a:off x="3644900" y="2019300"/>
            <a:ext cx="5715000" cy="5715000"/>
          </a:xfrm>
          <a:prstGeom prst="rect">
            <a:avLst/>
          </a:prstGeom>
          <a:ln w="635000">
            <a:solidFill>
              <a:srgbClr val="BE820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ircle"/>
          <p:cNvSpPr/>
          <p:nvPr/>
        </p:nvSpPr>
        <p:spPr>
          <a:xfrm>
            <a:off x="3327400" y="1701800"/>
            <a:ext cx="6350000" cy="6350000"/>
          </a:xfrm>
          <a:prstGeom prst="ellipse">
            <a:avLst/>
          </a:prstGeom>
          <a:ln w="635000">
            <a:solidFill>
              <a:srgbClr val="0CA39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quare"/>
          <p:cNvSpPr/>
          <p:nvPr/>
        </p:nvSpPr>
        <p:spPr>
          <a:xfrm rot="18900000">
            <a:off x="3644900" y="2019300"/>
            <a:ext cx="5715000" cy="5715000"/>
          </a:xfrm>
          <a:prstGeom prst="rect">
            <a:avLst/>
          </a:prstGeom>
          <a:ln w="635000">
            <a:solidFill>
              <a:srgbClr val="0CA39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ircle"/>
          <p:cNvSpPr/>
          <p:nvPr/>
        </p:nvSpPr>
        <p:spPr>
          <a:xfrm>
            <a:off x="3327400" y="1701800"/>
            <a:ext cx="6350000" cy="6350000"/>
          </a:xfrm>
          <a:prstGeom prst="ellipse">
            <a:avLst/>
          </a:prstGeom>
          <a:ln w="635000">
            <a:solidFill>
              <a:srgbClr val="AB00E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quare"/>
          <p:cNvSpPr/>
          <p:nvPr/>
        </p:nvSpPr>
        <p:spPr>
          <a:xfrm rot="18900000">
            <a:off x="3644900" y="2019300"/>
            <a:ext cx="5715000" cy="5715000"/>
          </a:xfrm>
          <a:prstGeom prst="rect">
            <a:avLst/>
          </a:prstGeom>
          <a:ln w="635000">
            <a:solidFill>
              <a:srgbClr val="AB00E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CDE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Line"/>
          <p:cNvSpPr/>
          <p:nvPr/>
        </p:nvSpPr>
        <p:spPr>
          <a:xfrm flipV="1">
            <a:off x="6502399" y="2197596"/>
            <a:ext cx="1" cy="5358408"/>
          </a:xfrm>
          <a:prstGeom prst="line">
            <a:avLst/>
          </a:prstGeom>
          <a:ln w="12700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CDE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Line"/>
          <p:cNvSpPr/>
          <p:nvPr/>
        </p:nvSpPr>
        <p:spPr>
          <a:xfrm>
            <a:off x="3823196" y="4876800"/>
            <a:ext cx="5358408" cy="0"/>
          </a:xfrm>
          <a:prstGeom prst="line">
            <a:avLst/>
          </a:prstGeom>
          <a:ln w="12700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CDE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ircle"/>
          <p:cNvSpPr/>
          <p:nvPr/>
        </p:nvSpPr>
        <p:spPr>
          <a:xfrm>
            <a:off x="3327400" y="1701800"/>
            <a:ext cx="6350000" cy="6350000"/>
          </a:xfrm>
          <a:prstGeom prst="ellipse">
            <a:avLst/>
          </a:prstGeom>
          <a:ln w="6350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quare"/>
          <p:cNvSpPr/>
          <p:nvPr/>
        </p:nvSpPr>
        <p:spPr>
          <a:xfrm rot="18900000">
            <a:off x="3644900" y="2019300"/>
            <a:ext cx="5715000" cy="5715000"/>
          </a:xfrm>
          <a:prstGeom prst="rect">
            <a:avLst/>
          </a:prstGeom>
          <a:ln w="635000">
            <a:solidFill>
              <a:srgbClr val="00B2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CDE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quare"/>
          <p:cNvSpPr/>
          <p:nvPr/>
        </p:nvSpPr>
        <p:spPr>
          <a:xfrm rot="18900000">
            <a:off x="3644900" y="2019300"/>
            <a:ext cx="5715000" cy="5715000"/>
          </a:xfrm>
          <a:prstGeom prst="rect">
            <a:avLst/>
          </a:prstGeom>
          <a:ln w="6350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ircle"/>
          <p:cNvSpPr/>
          <p:nvPr/>
        </p:nvSpPr>
        <p:spPr>
          <a:xfrm>
            <a:off x="3327400" y="1701800"/>
            <a:ext cx="6350000" cy="6350000"/>
          </a:xfrm>
          <a:prstGeom prst="ellipse">
            <a:avLst/>
          </a:prstGeom>
          <a:ln w="635000">
            <a:solidFill>
              <a:srgbClr val="FF003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quare"/>
          <p:cNvSpPr/>
          <p:nvPr/>
        </p:nvSpPr>
        <p:spPr>
          <a:xfrm rot="18900000">
            <a:off x="3644900" y="2019300"/>
            <a:ext cx="5715000" cy="5715000"/>
          </a:xfrm>
          <a:prstGeom prst="rect">
            <a:avLst/>
          </a:prstGeom>
          <a:ln w="635000">
            <a:solidFill>
              <a:srgbClr val="FF003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ircle"/>
          <p:cNvSpPr/>
          <p:nvPr/>
        </p:nvSpPr>
        <p:spPr>
          <a:xfrm>
            <a:off x="3327400" y="1701800"/>
            <a:ext cx="6350000" cy="6350000"/>
          </a:xfrm>
          <a:prstGeom prst="ellipse">
            <a:avLst/>
          </a:prstGeom>
          <a:ln w="635000">
            <a:solidFill>
              <a:srgbClr val="007FE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quare"/>
          <p:cNvSpPr/>
          <p:nvPr/>
        </p:nvSpPr>
        <p:spPr>
          <a:xfrm rot="18900000">
            <a:off x="3644900" y="2019300"/>
            <a:ext cx="5715000" cy="5715000"/>
          </a:xfrm>
          <a:prstGeom prst="rect">
            <a:avLst/>
          </a:prstGeom>
          <a:ln w="635000">
            <a:solidFill>
              <a:srgbClr val="007FE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ircle"/>
          <p:cNvSpPr/>
          <p:nvPr/>
        </p:nvSpPr>
        <p:spPr>
          <a:xfrm>
            <a:off x="3327400" y="1701800"/>
            <a:ext cx="6350000" cy="6350000"/>
          </a:xfrm>
          <a:prstGeom prst="ellipse">
            <a:avLst/>
          </a:prstGeom>
          <a:ln w="635000">
            <a:solidFill>
              <a:srgbClr val="E5008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quare"/>
          <p:cNvSpPr/>
          <p:nvPr/>
        </p:nvSpPr>
        <p:spPr>
          <a:xfrm rot="18900000">
            <a:off x="3644900" y="2019300"/>
            <a:ext cx="5715000" cy="5715000"/>
          </a:xfrm>
          <a:prstGeom prst="rect">
            <a:avLst/>
          </a:prstGeom>
          <a:ln w="635000">
            <a:solidFill>
              <a:srgbClr val="E5008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ircle"/>
          <p:cNvSpPr/>
          <p:nvPr/>
        </p:nvSpPr>
        <p:spPr>
          <a:xfrm>
            <a:off x="3327400" y="1701800"/>
            <a:ext cx="6350000" cy="6350000"/>
          </a:xfrm>
          <a:prstGeom prst="ellipse">
            <a:avLst/>
          </a:prstGeom>
          <a:ln w="635000">
            <a:solidFill>
              <a:srgbClr val="F04B1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