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64057" autoAdjust="0"/>
  </p:normalViewPr>
  <p:slideViewPr>
    <p:cSldViewPr showGuides="1">
      <p:cViewPr varScale="1">
        <p:scale>
          <a:sx n="75" d="100"/>
          <a:sy n="75" d="100"/>
        </p:scale>
        <p:origin x="1742" y="53"/>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09/10/2017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09/10/2017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Auto extends a new or existing application</a:t>
            </a:r>
          </a:p>
          <a:p>
            <a:endParaRPr lang="en-GB" baseline="0" dirty="0" smtClean="0"/>
          </a:p>
          <a:p>
            <a:r>
              <a:rPr lang="en-GB" baseline="0" dirty="0" smtClean="0"/>
              <a:t>Developers don’t need to worry about vehicle specific hardware differences </a:t>
            </a:r>
          </a:p>
          <a:p>
            <a:endParaRPr lang="en-GB" baseline="0" dirty="0" smtClean="0"/>
          </a:p>
          <a:p>
            <a:r>
              <a:rPr lang="en-GB" dirty="0" smtClean="0"/>
              <a:t>Android</a:t>
            </a:r>
            <a:r>
              <a:rPr lang="en-GB" baseline="0" dirty="0" smtClean="0"/>
              <a:t> must be 5.0 or higher</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Configure</a:t>
            </a:r>
            <a:r>
              <a:rPr lang="en-US" baseline="0" dirty="0" smtClean="0"/>
              <a:t> your application with this settings and implement a service for accessing music. This enables Android Auto to discover your app and provide a browse and playback interface for your application </a:t>
            </a:r>
            <a:endParaRPr lang="en-US" dirty="0" smtClean="0"/>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application that support messaging you</a:t>
            </a:r>
            <a:r>
              <a:rPr lang="en-GB" baseline="0" dirty="0" smtClean="0"/>
              <a:t> need to extend their messaging notification to allow Android Auto to display them and for users to read and </a:t>
            </a:r>
            <a:r>
              <a:rPr lang="en-GB" baseline="0" dirty="0" err="1" smtClean="0"/>
              <a:t>responde</a:t>
            </a:r>
            <a:r>
              <a:rPr lang="en-GB" baseline="0" dirty="0" smtClean="0"/>
              <a:t> to them.  </a:t>
            </a:r>
          </a:p>
          <a:p>
            <a:r>
              <a:rPr lang="en-GB" baseline="0" dirty="0" smtClean="0"/>
              <a:t>With a consistent and low distraction ( Google Assistant)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234911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Testing</a:t>
            </a:r>
            <a:r>
              <a:rPr lang="en-GB" baseline="0" dirty="0" smtClean="0"/>
              <a:t> apps is important for ensuring that the user doesn’t encounter unexpected results or a poor User Experience </a:t>
            </a:r>
          </a:p>
          <a:p>
            <a:endParaRPr lang="en-GB" baseline="0" dirty="0" smtClean="0"/>
          </a:p>
          <a:p>
            <a:r>
              <a:rPr lang="en-GB" baseline="0" dirty="0" smtClean="0"/>
              <a:t>There 2 ways of testing: </a:t>
            </a:r>
          </a:p>
          <a:p>
            <a:endParaRPr lang="en-GB" baseline="0" dirty="0" smtClean="0"/>
          </a:p>
          <a:p>
            <a:r>
              <a:rPr lang="en-GB" baseline="0" dirty="0" smtClean="0"/>
              <a:t>DHU –&gt; software that emulates a Car Head Unit </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designing support for</a:t>
            </a:r>
            <a:r>
              <a:rPr lang="en-GB" baseline="0" dirty="0" smtClean="0"/>
              <a:t> Android Auto in your app the main goal is to avoid driver distraction, apps should use a simple visual design and use voice commands.</a:t>
            </a:r>
          </a:p>
          <a:p>
            <a:r>
              <a:rPr lang="en-GB" baseline="0" dirty="0" smtClean="0"/>
              <a:t>Apps should be predictable and use simple patterns for common tasks. </a:t>
            </a:r>
          </a:p>
          <a:p>
            <a:endParaRPr lang="en-GB" baseline="0" dirty="0" smtClean="0"/>
          </a:p>
          <a:p>
            <a:r>
              <a:rPr lang="en-GB" baseline="0" dirty="0" smtClean="0"/>
              <a:t>Core app quality – in addiction to Auto specific criteria , Android Auto apps should meet all the relevant core app quality criteria for the Android platform </a:t>
            </a:r>
          </a:p>
          <a:p>
            <a:endParaRPr lang="en-GB" baseline="0" dirty="0" smtClean="0"/>
          </a:p>
          <a:p>
            <a:r>
              <a:rPr lang="en-GB" baseline="0" dirty="0" smtClean="0"/>
              <a:t>Visual design – these criteria ensure that your app follows a design and interaction patterns that offer a consistent and intuitive user experience. </a:t>
            </a:r>
          </a:p>
          <a:p>
            <a:endParaRPr lang="en-GB" baseline="0" dirty="0" smtClean="0"/>
          </a:p>
          <a:p>
            <a:r>
              <a:rPr lang="en-GB" baseline="0" dirty="0" smtClean="0"/>
              <a:t>Functionality  - These criteria ensures that your app is configured and provides the expected functional behaviour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17</a:t>
            </a:fld>
            <a:endParaRPr lang="fr-FR" dirty="0"/>
          </a:p>
        </p:txBody>
      </p:sp>
    </p:spTree>
    <p:extLst>
      <p:ext uri="{BB962C8B-B14F-4D97-AF65-F5344CB8AC3E}">
        <p14:creationId xmlns:p14="http://schemas.microsoft.com/office/powerpoint/2010/main" val="334963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Review</a:t>
            </a:r>
            <a:r>
              <a:rPr lang="en-GB" baseline="0" dirty="0" smtClean="0"/>
              <a:t> – Detailed review process may take more time than a normal app</a:t>
            </a:r>
          </a:p>
          <a:p>
            <a:endParaRPr lang="en-GB" baseline="0" dirty="0" smtClean="0"/>
          </a:p>
          <a:p>
            <a:r>
              <a:rPr lang="en-GB" baseline="0" dirty="0" smtClean="0"/>
              <a:t>If your app is not accepted, you will receive an email with a list of areas you need to address, after the necessary adjustments you can put your newer version to review </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countries</a:t>
            </a:r>
            <a:r>
              <a:rPr lang="en-US" smtClean="0"/>
              <a:t>: Germany</a:t>
            </a:r>
            <a:r>
              <a:rPr lang="en-US" baseline="0" smtClean="0"/>
              <a:t> France USA</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20</a:t>
            </a:fld>
            <a:endParaRPr lang="fr-FR" dirty="0"/>
          </a:p>
        </p:txBody>
      </p:sp>
    </p:spTree>
    <p:extLst>
      <p:ext uri="{BB962C8B-B14F-4D97-AF65-F5344CB8AC3E}">
        <p14:creationId xmlns:p14="http://schemas.microsoft.com/office/powerpoint/2010/main" val="216002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implemented the Android source code by reconfiguring it into a car OS, without involving Google</a:t>
            </a:r>
          </a:p>
          <a:p>
            <a:endParaRPr lang="en-US" dirty="0" smtClean="0"/>
          </a:p>
          <a:p>
            <a:r>
              <a:rPr lang="en-US" dirty="0" smtClean="0"/>
              <a:t>This attempt, unfortunately, has failed because by the time the product reached the market (after a long development process), the version of Android launched was older and it cannot be updated</a:t>
            </a:r>
          </a:p>
          <a:p>
            <a:endParaRPr lang="en-US" dirty="0" smtClean="0"/>
          </a:p>
          <a:p>
            <a:r>
              <a:rPr lang="en-US" dirty="0" smtClean="0"/>
              <a:t>Though the anticipation that Google will produce a Play Store for the car OS is still not been confirmed. But the latest OS promises the control for Heating, ventilation and air conditioning (HVAC) unit and radio as well.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1471383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Arial" pitchFamily="34" charset="0"/>
                <a:ea typeface="+mn-ea"/>
                <a:cs typeface="+mn-cs"/>
              </a:rPr>
              <a:t>Embedded Android</a:t>
            </a:r>
            <a:r>
              <a:rPr lang="en-GB" sz="1200" kern="1200" baseline="0" dirty="0" smtClean="0">
                <a:solidFill>
                  <a:schemeClr val="tx1"/>
                </a:solidFill>
                <a:effectLst/>
                <a:latin typeface="Arial" pitchFamily="34" charset="0"/>
                <a:ea typeface="+mn-ea"/>
                <a:cs typeface="+mn-cs"/>
              </a:rPr>
              <a:t> for Automotive is an Android based operating system designed to run on vehicles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With Googles help, car manufactures will ship a newer version of android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The cars shown with this system were running Android 7 with the plan to be upgraded  to the next Android version once it becomes final </a:t>
            </a:r>
            <a:endParaRPr lang="pt-PT"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Google produces</a:t>
            </a:r>
            <a:r>
              <a:rPr lang="en-GB" baseline="0" dirty="0" smtClean="0"/>
              <a:t> the core software , OEMs rebrand the interface with their own UI</a:t>
            </a:r>
          </a:p>
          <a:p>
            <a:r>
              <a:rPr lang="en-GB" baseline="0" dirty="0" smtClean="0"/>
              <a:t>Google also provides apps like Google Maps and Google Music, and OEMs are free to add their own apps </a:t>
            </a:r>
          </a:p>
          <a:p>
            <a:r>
              <a:rPr lang="en-GB" baseline="0" dirty="0" smtClean="0"/>
              <a:t>For example Audi has its own navigation system in addition to Google Maps.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23</a:t>
            </a:fld>
            <a:endParaRPr lang="fr-FR" dirty="0"/>
          </a:p>
        </p:txBody>
      </p:sp>
    </p:spTree>
    <p:extLst>
      <p:ext uri="{BB962C8B-B14F-4D97-AF65-F5344CB8AC3E}">
        <p14:creationId xmlns:p14="http://schemas.microsoft.com/office/powerpoint/2010/main" val="6951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a:t>
            </a:r>
            <a:r>
              <a:rPr lang="en-GB" baseline="0" dirty="0" smtClean="0"/>
              <a:t> you can see the user interface is very different from the Android Auto UI. </a:t>
            </a:r>
          </a:p>
          <a:p>
            <a:endParaRPr lang="en-GB" baseline="0" dirty="0"/>
          </a:p>
          <a:p>
            <a:r>
              <a:rPr lang="en-GB" baseline="0" dirty="0" smtClean="0"/>
              <a:t>Audi and Volvo can keep a design and layout that are familiar with their costumers </a:t>
            </a:r>
          </a:p>
        </p:txBody>
      </p:sp>
      <p:sp>
        <p:nvSpPr>
          <p:cNvPr id="4" name="Slide Number Placeholder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399028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Android </a:t>
            </a:r>
            <a:r>
              <a:rPr lang="en-US" sz="1200" b="0" i="0" kern="1200" dirty="0" smtClean="0">
                <a:solidFill>
                  <a:schemeClr val="tx1"/>
                </a:solidFill>
                <a:effectLst/>
                <a:latin typeface="Arial" pitchFamily="34" charset="0"/>
                <a:ea typeface="+mn-ea"/>
                <a:cs typeface="+mn-cs"/>
              </a:rPr>
              <a:t>Auto</a:t>
            </a:r>
            <a:r>
              <a:rPr lang="en-US" sz="1200" b="0" i="0" kern="1200" baseline="0" dirty="0" smtClean="0">
                <a:solidFill>
                  <a:schemeClr val="tx1"/>
                </a:solidFill>
                <a:effectLst/>
                <a:latin typeface="Arial" pitchFamily="34" charset="0"/>
                <a:ea typeface="+mn-ea"/>
                <a:cs typeface="+mn-cs"/>
              </a:rPr>
              <a:t> Is an app designed to help the driver so he cannot be distracted by the phone</a:t>
            </a:r>
          </a:p>
          <a:p>
            <a:r>
              <a:rPr lang="en-US" sz="1200" b="0" i="0" kern="1200" baseline="0" dirty="0" smtClean="0">
                <a:solidFill>
                  <a:schemeClr val="tx1"/>
                </a:solidFill>
                <a:effectLst/>
                <a:latin typeface="Arial" pitchFamily="34" charset="0"/>
                <a:ea typeface="+mn-ea"/>
                <a:cs typeface="+mn-cs"/>
              </a:rPr>
              <a:t>It</a:t>
            </a:r>
            <a:r>
              <a:rPr lang="en-US" sz="1200" b="0" i="0" kern="120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works by projecting Android apps onto </a:t>
            </a:r>
            <a:r>
              <a:rPr lang="en-US" sz="1200" b="0" i="0" kern="120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the in-car display after the phone has been plugged in to the car via USB</a:t>
            </a:r>
          </a:p>
          <a:p>
            <a:r>
              <a:rPr lang="en-US" sz="1200" b="0" i="0" kern="1200" dirty="0" smtClean="0">
                <a:solidFill>
                  <a:schemeClr val="tx1"/>
                </a:solidFill>
                <a:effectLst/>
                <a:latin typeface="Arial" pitchFamily="34" charset="0"/>
                <a:ea typeface="+mn-ea"/>
                <a:cs typeface="+mn-cs"/>
              </a:rPr>
              <a:t>Phone calls are going to be handled over Bluetooth</a:t>
            </a:r>
          </a:p>
          <a:p>
            <a:r>
              <a:rPr lang="en-US" sz="1200" b="0" i="0" kern="1200" dirty="0" smtClean="0">
                <a:solidFill>
                  <a:schemeClr val="tx1"/>
                </a:solidFill>
                <a:effectLst/>
                <a:latin typeface="Arial" pitchFamily="34" charset="0"/>
                <a:ea typeface="+mn-ea"/>
                <a:cs typeface="+mn-cs"/>
              </a:rPr>
              <a:t>Useful information</a:t>
            </a:r>
            <a:r>
              <a:rPr lang="en-US" sz="1200" b="0" i="0" kern="1200" baseline="0" dirty="0" smtClean="0">
                <a:solidFill>
                  <a:schemeClr val="tx1"/>
                </a:solidFill>
                <a:effectLst/>
                <a:latin typeface="Arial" pitchFamily="34" charset="0"/>
                <a:ea typeface="+mn-ea"/>
                <a:cs typeface="+mn-cs"/>
              </a:rPr>
              <a:t> such as text messages, a coming call.</a:t>
            </a:r>
          </a:p>
          <a:p>
            <a:r>
              <a:rPr lang="en-US" sz="1200" b="0" i="0" kern="1200" baseline="0" dirty="0" smtClean="0">
                <a:solidFill>
                  <a:schemeClr val="tx1"/>
                </a:solidFill>
                <a:effectLst/>
                <a:latin typeface="Arial" pitchFamily="34" charset="0"/>
                <a:ea typeface="+mn-ea"/>
                <a:cs typeface="+mn-cs"/>
              </a:rPr>
              <a:t>Simple cards which presents all the relevant information, in a </a:t>
            </a:r>
            <a:r>
              <a:rPr lang="en-US" sz="1200" b="0" i="0" kern="1200" baseline="0" dirty="0" err="1" smtClean="0">
                <a:solidFill>
                  <a:schemeClr val="tx1"/>
                </a:solidFill>
                <a:effectLst/>
                <a:latin typeface="Arial" pitchFamily="34" charset="0"/>
                <a:ea typeface="+mn-ea"/>
                <a:cs typeface="+mn-cs"/>
              </a:rPr>
              <a:t>intuive</a:t>
            </a:r>
            <a:r>
              <a:rPr lang="en-US" sz="1200" b="0" i="0" kern="1200" baseline="0" dirty="0" smtClean="0">
                <a:solidFill>
                  <a:schemeClr val="tx1"/>
                </a:solidFill>
                <a:effectLst/>
                <a:latin typeface="Arial" pitchFamily="34" charset="0"/>
                <a:ea typeface="+mn-ea"/>
                <a:cs typeface="+mn-cs"/>
              </a:rPr>
              <a:t> way.</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Android Auto apps have a consistent design, with large, round buttons for easy touch points, and similar menu structures. The idea is that apps won't be any more distracting than they need to be (which is why user interface elements look the same from one app to another), and generally don't need more than a quick glance to be put to work.</a:t>
            </a:r>
            <a:endParaRPr lang="en-US" dirty="0" smtClean="0"/>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198488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Home menu is organized in order to show some info like the weather current song, current destination and upcoming </a:t>
            </a:r>
            <a:r>
              <a:rPr lang="en-US" baseline="0" dirty="0" err="1" smtClean="0"/>
              <a:t>appoitments</a:t>
            </a:r>
            <a:endParaRPr lang="en-US" baseline="0" dirty="0" smtClean="0"/>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en-GB" b="1" dirty="0" smtClean="0"/>
              <a:t>Enable</a:t>
            </a:r>
            <a:r>
              <a:rPr lang="pt-PT" b="1" dirty="0" smtClean="0"/>
              <a:t> </a:t>
            </a:r>
            <a:r>
              <a:rPr lang="pt-PT" b="1" dirty="0"/>
              <a:t>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for Automotive</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38 brands of cars that have already 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14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mtClean="0"/>
              <a:t>In </a:t>
            </a:r>
            <a:r>
              <a:rPr lang="en-US" dirty="0" smtClean="0"/>
              <a:t>Portugal, there isn’t a official release date yet, however the APK can be downloaded, and some functionalities </a:t>
            </a:r>
            <a:r>
              <a:rPr lang="en-US" smtClean="0"/>
              <a:t>can be used.</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a:t>Embedded Android for Automotive</a:t>
            </a:r>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a:t>
            </a:r>
            <a:r>
              <a:rPr lang="en-US" dirty="0"/>
              <a:t>Embedded Android for Automotive</a:t>
            </a:r>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2.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Altran_PPT_16-9_v2</Template>
  <TotalTime>407</TotalTime>
  <Words>2406</Words>
  <Application>Microsoft Office PowerPoint</Application>
  <PresentationFormat>On-screen Show (16:9)</PresentationFormat>
  <Paragraphs>407</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Times New Roman</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for Automotive</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37</cp:revision>
  <dcterms:created xsi:type="dcterms:W3CDTF">2017-10-04T08:50:13Z</dcterms:created>
  <dcterms:modified xsi:type="dcterms:W3CDTF">2017-10-09T10:28:17Z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