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4"/>
  </p:sldMasterIdLst>
  <p:notesMasterIdLst>
    <p:notesMasterId r:id="rId30"/>
  </p:notesMasterIdLst>
  <p:handoutMasterIdLst>
    <p:handoutMasterId r:id="rId31"/>
  </p:handoutMasterIdLst>
  <p:sldIdLst>
    <p:sldId id="258" r:id="rId5"/>
    <p:sldId id="259" r:id="rId6"/>
    <p:sldId id="260" r:id="rId7"/>
    <p:sldId id="287" r:id="rId8"/>
    <p:sldId id="302" r:id="rId9"/>
    <p:sldId id="261" r:id="rId10"/>
    <p:sldId id="288" r:id="rId11"/>
    <p:sldId id="303" r:id="rId12"/>
    <p:sldId id="291" r:id="rId13"/>
    <p:sldId id="292" r:id="rId14"/>
    <p:sldId id="290" r:id="rId15"/>
    <p:sldId id="271" r:id="rId16"/>
    <p:sldId id="297" r:id="rId17"/>
    <p:sldId id="298" r:id="rId18"/>
    <p:sldId id="299" r:id="rId19"/>
    <p:sldId id="300" r:id="rId20"/>
    <p:sldId id="265" r:id="rId21"/>
    <p:sldId id="301" r:id="rId22"/>
    <p:sldId id="272" r:id="rId23"/>
    <p:sldId id="293" r:id="rId24"/>
    <p:sldId id="273" r:id="rId25"/>
    <p:sldId id="294" r:id="rId26"/>
    <p:sldId id="295" r:id="rId27"/>
    <p:sldId id="296" r:id="rId28"/>
    <p:sldId id="269" r:id="rId29"/>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tran" id="{4EC29510-1A12-4CF5-8C5B-CA46C024800B}">
          <p14:sldIdLst>
            <p14:sldId id="258"/>
            <p14:sldId id="259"/>
            <p14:sldId id="260"/>
            <p14:sldId id="287"/>
            <p14:sldId id="302"/>
            <p14:sldId id="261"/>
            <p14:sldId id="288"/>
            <p14:sldId id="303"/>
            <p14:sldId id="291"/>
            <p14:sldId id="292"/>
            <p14:sldId id="290"/>
            <p14:sldId id="271"/>
            <p14:sldId id="297"/>
            <p14:sldId id="298"/>
            <p14:sldId id="299"/>
            <p14:sldId id="300"/>
            <p14:sldId id="265"/>
            <p14:sldId id="301"/>
            <p14:sldId id="272"/>
            <p14:sldId id="293"/>
            <p14:sldId id="273"/>
            <p14:sldId id="294"/>
            <p14:sldId id="295"/>
            <p14:sldId id="296"/>
            <p14:sldId id="269"/>
          </p14:sldIdLst>
        </p14:section>
        <p14:section name="How to use" id="{E45D6C2F-3BD1-4295-AEEC-F6C1304FCA37}">
          <p14:sldIdLst/>
        </p14:section>
      </p14:sectionLst>
    </p:ext>
    <p:ext uri="{EFAFB233-063F-42B5-8137-9DF3F51BA10A}">
      <p15:sldGuideLst xmlns:p15="http://schemas.microsoft.com/office/powerpoint/2012/main">
        <p15:guide id="1" orient="horz" pos="1620">
          <p15:clr>
            <a:srgbClr val="A4A3A4"/>
          </p15:clr>
        </p15:guide>
        <p15:guide id="2" orient="horz" pos="259">
          <p15:clr>
            <a:srgbClr val="A4A3A4"/>
          </p15:clr>
        </p15:guide>
        <p15:guide id="3" orient="horz" pos="1166">
          <p15:clr>
            <a:srgbClr val="A4A3A4"/>
          </p15:clr>
        </p15:guide>
        <p15:guide id="4" orient="horz" pos="821">
          <p15:clr>
            <a:srgbClr val="A4A3A4"/>
          </p15:clr>
        </p15:guide>
        <p15:guide id="5" orient="horz" pos="2777">
          <p15:clr>
            <a:srgbClr val="A4A3A4"/>
          </p15:clr>
        </p15:guide>
        <p15:guide id="6" orient="horz" pos="3026">
          <p15:clr>
            <a:srgbClr val="A4A3A4"/>
          </p15:clr>
        </p15:guide>
        <p15:guide id="7" orient="horz" pos="1869">
          <p15:clr>
            <a:srgbClr val="A4A3A4"/>
          </p15:clr>
        </p15:guide>
        <p15:guide id="8" orient="horz" pos="191">
          <p15:clr>
            <a:srgbClr val="A4A3A4"/>
          </p15:clr>
        </p15:guide>
        <p15:guide id="9" orient="horz" pos="531">
          <p15:clr>
            <a:srgbClr val="A4A3A4"/>
          </p15:clr>
        </p15:guide>
        <p15:guide id="10" orient="horz" pos="2198">
          <p15:clr>
            <a:srgbClr val="A4A3A4"/>
          </p15:clr>
        </p15:guide>
        <p15:guide id="11" orient="horz" pos="3009">
          <p15:clr>
            <a:srgbClr val="A4A3A4"/>
          </p15:clr>
        </p15:guide>
        <p15:guide id="12" pos="2880">
          <p15:clr>
            <a:srgbClr val="A4A3A4"/>
          </p15:clr>
        </p15:guide>
        <p15:guide id="13" pos="567">
          <p15:clr>
            <a:srgbClr val="A4A3A4"/>
          </p15:clr>
        </p15:guide>
        <p15:guide id="14" pos="5193">
          <p15:clr>
            <a:srgbClr val="A4A3A4"/>
          </p15:clr>
        </p15:guide>
        <p15:guide id="15" pos="5534">
          <p15:clr>
            <a:srgbClr val="A4A3A4"/>
          </p15:clr>
        </p15:guide>
        <p15:guide id="16" pos="226">
          <p15:clr>
            <a:srgbClr val="A4A3A4"/>
          </p15:clr>
        </p15:guide>
        <p15:guide id="17" pos="72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1E"/>
    <a:srgbClr val="E63241"/>
    <a:srgbClr val="DCDC00"/>
    <a:srgbClr val="5F8291"/>
    <a:srgbClr val="EAEAEA"/>
    <a:srgbClr val="E12364"/>
    <a:srgbClr val="464B69"/>
    <a:srgbClr val="5F509B"/>
    <a:srgbClr val="00B4B9"/>
    <a:srgbClr val="EB5F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26" autoAdjust="0"/>
    <p:restoredTop sz="64057" autoAdjust="0"/>
  </p:normalViewPr>
  <p:slideViewPr>
    <p:cSldViewPr showGuides="1">
      <p:cViewPr varScale="1">
        <p:scale>
          <a:sx n="64" d="100"/>
          <a:sy n="64" d="100"/>
        </p:scale>
        <p:origin x="1632" y="60"/>
      </p:cViewPr>
      <p:guideLst>
        <p:guide orient="horz" pos="1620"/>
        <p:guide orient="horz" pos="259"/>
        <p:guide orient="horz" pos="1166"/>
        <p:guide orient="horz" pos="821"/>
        <p:guide orient="horz" pos="2777"/>
        <p:guide orient="horz" pos="3026"/>
        <p:guide orient="horz" pos="1869"/>
        <p:guide orient="horz" pos="191"/>
        <p:guide orient="horz" pos="531"/>
        <p:guide orient="horz" pos="2198"/>
        <p:guide orient="horz" pos="3009"/>
        <p:guide pos="2880"/>
        <p:guide pos="567"/>
        <p:guide pos="5193"/>
        <p:guide pos="5534"/>
        <p:guide pos="226"/>
        <p:guide pos="725"/>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67" d="100"/>
          <a:sy n="67" d="100"/>
        </p:scale>
        <p:origin x="312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772A03-8192-4C8E-851E-DA871DEC8922}" type="datetimeFigureOut">
              <a:rPr lang="fr-FR" smtClean="0"/>
              <a:t>06/10/2017</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E02B30-12CB-41F2-81B0-A9C2A6B11C9F}" type="slidenum">
              <a:rPr lang="fr-FR" smtClean="0"/>
              <a:t>‹#›</a:t>
            </a:fld>
            <a:endParaRPr lang="fr-FR"/>
          </a:p>
        </p:txBody>
      </p:sp>
    </p:spTree>
    <p:extLst>
      <p:ext uri="{BB962C8B-B14F-4D97-AF65-F5344CB8AC3E}">
        <p14:creationId xmlns:p14="http://schemas.microsoft.com/office/powerpoint/2010/main" val="1486853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06/10/2017</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 thank you all for you presence,</a:t>
            </a:r>
            <a:r>
              <a:rPr lang="en-US" baseline="0" dirty="0" smtClean="0"/>
              <a:t> my name is João Ramos and this is Mauro </a:t>
            </a:r>
            <a:r>
              <a:rPr lang="en-US" baseline="0" dirty="0" err="1" smtClean="0"/>
              <a:t>Pires</a:t>
            </a:r>
            <a:r>
              <a:rPr lang="en-US" baseline="0" dirty="0" smtClean="0"/>
              <a:t>, and we are going to make a presentation about Android Auto</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a:t>
            </a:fld>
            <a:endParaRPr lang="fr-FR" dirty="0"/>
          </a:p>
        </p:txBody>
      </p:sp>
    </p:spTree>
    <p:extLst>
      <p:ext uri="{BB962C8B-B14F-4D97-AF65-F5344CB8AC3E}">
        <p14:creationId xmlns:p14="http://schemas.microsoft.com/office/powerpoint/2010/main" val="3813278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Android Auto can contact your service to do the following:</a:t>
            </a:r>
          </a:p>
        </p:txBody>
      </p:sp>
      <p:sp>
        <p:nvSpPr>
          <p:cNvPr id="4" name="Slide Number Placeholder 3"/>
          <p:cNvSpPr>
            <a:spLocks noGrp="1"/>
          </p:cNvSpPr>
          <p:nvPr>
            <p:ph type="sldNum" sz="quarter" idx="10"/>
          </p:nvPr>
        </p:nvSpPr>
        <p:spPr/>
        <p:txBody>
          <a:bodyPr/>
          <a:lstStyle/>
          <a:p>
            <a:fld id="{A5FE6474-0819-4CAC-A677-1ACC1221F957}" type="slidenum">
              <a:rPr lang="en-GB" smtClean="0"/>
              <a:t>14</a:t>
            </a:fld>
            <a:endParaRPr lang="en-GB"/>
          </a:p>
        </p:txBody>
      </p:sp>
    </p:spTree>
    <p:extLst>
      <p:ext uri="{BB962C8B-B14F-4D97-AF65-F5344CB8AC3E}">
        <p14:creationId xmlns:p14="http://schemas.microsoft.com/office/powerpoint/2010/main" val="1749210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16</a:t>
            </a:fld>
            <a:endParaRPr lang="en-GB"/>
          </a:p>
        </p:txBody>
      </p:sp>
    </p:spTree>
    <p:extLst>
      <p:ext uri="{BB962C8B-B14F-4D97-AF65-F5344CB8AC3E}">
        <p14:creationId xmlns:p14="http://schemas.microsoft.com/office/powerpoint/2010/main" val="3694532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https://developer.android.com/distribute/best-practices/launch/distribute-auto.html#how_to_participate</a:t>
            </a:r>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18</a:t>
            </a:fld>
            <a:endParaRPr lang="en-GB"/>
          </a:p>
        </p:txBody>
      </p:sp>
    </p:spTree>
    <p:extLst>
      <p:ext uri="{BB962C8B-B14F-4D97-AF65-F5344CB8AC3E}">
        <p14:creationId xmlns:p14="http://schemas.microsoft.com/office/powerpoint/2010/main" val="3504536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 implemented the Android source code by reconfiguring it into a car OS, without involving Google</a:t>
            </a:r>
          </a:p>
          <a:p>
            <a:endParaRPr lang="en-US" dirty="0" smtClean="0"/>
          </a:p>
          <a:p>
            <a:r>
              <a:rPr lang="en-US" dirty="0" smtClean="0"/>
              <a:t>This attempt, unfortunately, has failed because by the time the product reached the market (after a long development process), the version of Android launched was older and it cannot be updated</a:t>
            </a:r>
          </a:p>
          <a:p>
            <a:endParaRPr lang="en-US" dirty="0" smtClean="0"/>
          </a:p>
          <a:p>
            <a:r>
              <a:rPr lang="en-US" dirty="0" smtClean="0"/>
              <a:t>Though the anticipation that Google will produce a Play Store for the car OS is still not been confirmed. But the latest OS promises the control for Heating, ventilation and air conditioning (HVAC) unit and radio as well.</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21</a:t>
            </a:fld>
            <a:endParaRPr lang="fr-FR" dirty="0"/>
          </a:p>
        </p:txBody>
      </p:sp>
    </p:spTree>
    <p:extLst>
      <p:ext uri="{BB962C8B-B14F-4D97-AF65-F5344CB8AC3E}">
        <p14:creationId xmlns:p14="http://schemas.microsoft.com/office/powerpoint/2010/main" val="1471383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Arial" pitchFamily="34" charset="0"/>
                <a:ea typeface="+mn-ea"/>
                <a:cs typeface="+mn-cs"/>
              </a:rPr>
              <a:t> is an actual Android-based operating system designed for vehicles, different from Android Auto.</a:t>
            </a:r>
            <a:endParaRPr lang="en-GB"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effectLst/>
                <a:latin typeface="Calibri" panose="020F0502020204030204" pitchFamily="34" charset="0"/>
                <a:ea typeface="Calibri" panose="020F0502020204030204" pitchFamily="34" charset="0"/>
                <a:cs typeface="Times New Roman" panose="02020603050405020304" pitchFamily="18" charset="0"/>
              </a:rPr>
              <a:t>Full customization is important for adoption, because many automakers have made it clear that they want to own and control the core experience, which they consider an extension of the car brand itself.</a:t>
            </a:r>
            <a:endParaRPr lang="pt-PT" sz="12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22</a:t>
            </a:fld>
            <a:endParaRPr lang="fr-FR" dirty="0"/>
          </a:p>
        </p:txBody>
      </p:sp>
    </p:spTree>
    <p:extLst>
      <p:ext uri="{BB962C8B-B14F-4D97-AF65-F5344CB8AC3E}">
        <p14:creationId xmlns:p14="http://schemas.microsoft.com/office/powerpoint/2010/main" val="991357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big part of Google's approach with Android in the car is to allow manufacturers to tailor the experience. For Audi, that means using Nokia's Here Maps in addition to Google Maps, and a design that's true to the Audi aesthetic. </a:t>
            </a:r>
          </a:p>
          <a:p>
            <a:endParaRPr lang="en-US" dirty="0" smtClean="0"/>
          </a:p>
          <a:p>
            <a:r>
              <a:rPr lang="en-US" dirty="0" smtClean="0"/>
              <a:t>For Volvo, the company can keep the four-tile screen layout that customers are familiar with, yet still rely on Android to run the vehicle's connected components.</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24</a:t>
            </a:fld>
            <a:endParaRPr lang="fr-FR" dirty="0"/>
          </a:p>
        </p:txBody>
      </p:sp>
    </p:spTree>
    <p:extLst>
      <p:ext uri="{BB962C8B-B14F-4D97-AF65-F5344CB8AC3E}">
        <p14:creationId xmlns:p14="http://schemas.microsoft.com/office/powerpoint/2010/main" val="399028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divide the presentation in 5 sections, in the first we will give you an overview about Android Auto, after that we are going to explain how it works. In the third section we are going to explain how to build an app for Auto and some </a:t>
            </a:r>
            <a:r>
              <a:rPr lang="en-US" baseline="0" dirty="0" err="1" smtClean="0"/>
              <a:t>resterictions</a:t>
            </a:r>
            <a:r>
              <a:rPr lang="en-US" baseline="0" dirty="0" smtClean="0"/>
              <a:t> associated in the building process. In the forth section we will present some car and aftermarket displays, that have already implemented Android Auto, and also some countries which the application is available. Finally we are going to talk about Embedded Android Auto, which was presented in google I/O 2017</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a:t>
            </a:fld>
            <a:endParaRPr lang="fr-FR" dirty="0"/>
          </a:p>
        </p:txBody>
      </p:sp>
    </p:spTree>
    <p:extLst>
      <p:ext uri="{BB962C8B-B14F-4D97-AF65-F5344CB8AC3E}">
        <p14:creationId xmlns:p14="http://schemas.microsoft.com/office/powerpoint/2010/main" val="3043622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biggest advantage to use Android</a:t>
            </a:r>
            <a:r>
              <a:rPr lang="en-US" baseline="0" dirty="0" smtClean="0"/>
              <a:t> Auto instead of the implemented IVI (in vehicle infotainment) of a brand, is that using android Auto we get updates from google, however in a implemented IVI, once is done is done, there are no updates.</a:t>
            </a:r>
          </a:p>
          <a:p>
            <a:r>
              <a:rPr lang="en-US" baseline="0" dirty="0" smtClean="0"/>
              <a:t>We know there are people who prefer using other apps for GPS Navigation, but in most of the videos and reviews we saw, they say that Google Maps is the best for being more precise and user friendly, than the others</a:t>
            </a:r>
          </a:p>
          <a:p>
            <a:r>
              <a:rPr lang="en-US" baseline="0" dirty="0" smtClean="0"/>
              <a:t>We saw the comparison between voice control system between google and Apple, and the google voice control performs better, in the interpretation of what a person wants to say.</a:t>
            </a:r>
          </a:p>
          <a:p>
            <a:r>
              <a:rPr lang="en-US" baseline="0" dirty="0" smtClean="0"/>
              <a:t>We also don’t need to buy a new car or spend 700€ in a aftermarket display, we can simply use our phone to do the work.</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5</a:t>
            </a:fld>
            <a:endParaRPr lang="fr-FR" dirty="0"/>
          </a:p>
        </p:txBody>
      </p:sp>
    </p:spTree>
    <p:extLst>
      <p:ext uri="{BB962C8B-B14F-4D97-AF65-F5344CB8AC3E}">
        <p14:creationId xmlns:p14="http://schemas.microsoft.com/office/powerpoint/2010/main" val="3973816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be android 5.0 plus</a:t>
            </a:r>
          </a:p>
          <a:p>
            <a:r>
              <a:rPr lang="en-US" dirty="0" smtClean="0"/>
              <a:t>5 panels -&gt; navigation,</a:t>
            </a:r>
            <a:r>
              <a:rPr lang="en-US" baseline="0" dirty="0" smtClean="0"/>
              <a:t> phone log, home, media, car diagnosis</a:t>
            </a:r>
          </a:p>
          <a:p>
            <a:r>
              <a:rPr lang="en-US" baseline="0" dirty="0" smtClean="0"/>
              <a:t>Important information, like a message received, from </a:t>
            </a:r>
            <a:r>
              <a:rPr lang="en-US" baseline="0" dirty="0" err="1" smtClean="0"/>
              <a:t>whatsupp</a:t>
            </a:r>
            <a:r>
              <a:rPr lang="en-US" baseline="0" dirty="0" smtClean="0"/>
              <a:t>, </a:t>
            </a:r>
            <a:r>
              <a:rPr lang="en-US" baseline="0" dirty="0" err="1" smtClean="0"/>
              <a:t>facebook</a:t>
            </a:r>
            <a:r>
              <a:rPr lang="en-US" baseline="0" dirty="0" smtClean="0"/>
              <a:t> </a:t>
            </a:r>
            <a:r>
              <a:rPr lang="en-US" baseline="0" dirty="0" err="1" smtClean="0"/>
              <a:t>messeger</a:t>
            </a:r>
            <a:r>
              <a:rPr lang="en-US" baseline="0" dirty="0" smtClean="0"/>
              <a:t> or hangouts</a:t>
            </a:r>
          </a:p>
          <a:p>
            <a:r>
              <a:rPr lang="en-US" baseline="0" dirty="0" smtClean="0"/>
              <a:t>A phone call incoming</a:t>
            </a:r>
            <a:endParaRPr lang="en-US" dirty="0" smtClean="0"/>
          </a:p>
        </p:txBody>
      </p:sp>
      <p:sp>
        <p:nvSpPr>
          <p:cNvPr id="4" name="Slide Number Placeholder 3"/>
          <p:cNvSpPr>
            <a:spLocks noGrp="1"/>
          </p:cNvSpPr>
          <p:nvPr>
            <p:ph type="sldNum" sz="quarter" idx="10"/>
          </p:nvPr>
        </p:nvSpPr>
        <p:spPr/>
        <p:txBody>
          <a:bodyPr/>
          <a:lstStyle/>
          <a:p>
            <a:fld id="{1B06CD8F-B7ED-4A05-9FB1-A01CC0EF02CC}" type="slidenum">
              <a:rPr lang="fr-FR" smtClean="0"/>
              <a:pPr/>
              <a:t>7</a:t>
            </a:fld>
            <a:endParaRPr lang="fr-FR" dirty="0"/>
          </a:p>
        </p:txBody>
      </p:sp>
    </p:spTree>
    <p:extLst>
      <p:ext uri="{BB962C8B-B14F-4D97-AF65-F5344CB8AC3E}">
        <p14:creationId xmlns:p14="http://schemas.microsoft.com/office/powerpoint/2010/main" val="1564263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said before, the car sound system is connected</a:t>
            </a:r>
            <a:r>
              <a:rPr lang="en-US" baseline="0" dirty="0" smtClean="0"/>
              <a:t> via </a:t>
            </a:r>
            <a:r>
              <a:rPr lang="en-US" baseline="0" dirty="0" err="1" smtClean="0"/>
              <a:t>bluethoot</a:t>
            </a:r>
            <a:r>
              <a:rPr lang="en-US" baseline="0" dirty="0" smtClean="0"/>
              <a:t>.</a:t>
            </a:r>
          </a:p>
          <a:p>
            <a:r>
              <a:rPr lang="en-US" baseline="0" dirty="0" smtClean="0"/>
              <a:t>We have a lot of options to start a voice command, for example if we use the “OK Google”, we don’t need to touch the screen, and keep the eyes on the road at the same time we are doing something else.</a:t>
            </a:r>
          </a:p>
          <a:p>
            <a:r>
              <a:rPr lang="en-US" baseline="0" dirty="0" smtClean="0"/>
              <a:t>A example to set the destination we can say “OK Google, set directions to …” and we say the address.</a:t>
            </a:r>
          </a:p>
          <a:p>
            <a:r>
              <a:rPr lang="en-US" baseline="0" dirty="0" smtClean="0"/>
              <a:t>We can also ask for a </a:t>
            </a:r>
            <a:r>
              <a:rPr lang="en-US" sz="1200" b="0" i="0" kern="1200" dirty="0" smtClean="0">
                <a:solidFill>
                  <a:schemeClr val="tx1"/>
                </a:solidFill>
                <a:effectLst/>
                <a:latin typeface="Arial" pitchFamily="34" charset="0"/>
                <a:ea typeface="+mn-ea"/>
                <a:cs typeface="+mn-cs"/>
              </a:rPr>
              <a:t>specific</a:t>
            </a:r>
            <a:r>
              <a:rPr lang="en-US" baseline="0" dirty="0" smtClean="0"/>
              <a:t> song in a </a:t>
            </a:r>
            <a:r>
              <a:rPr lang="en-US" sz="1200" b="0" i="0" kern="1200" dirty="0" smtClean="0">
                <a:solidFill>
                  <a:schemeClr val="tx1"/>
                </a:solidFill>
                <a:effectLst/>
                <a:latin typeface="Arial" pitchFamily="34" charset="0"/>
                <a:ea typeface="+mn-ea"/>
                <a:cs typeface="+mn-cs"/>
              </a:rPr>
              <a:t>specific</a:t>
            </a:r>
            <a:r>
              <a:rPr lang="en-US" baseline="0" dirty="0" smtClean="0"/>
              <a:t> app</a:t>
            </a:r>
          </a:p>
          <a:p>
            <a:r>
              <a:rPr lang="en-US" baseline="0" dirty="0" smtClean="0"/>
              <a:t>Basically, We can use every OK Google command available for android system</a:t>
            </a:r>
          </a:p>
          <a:p>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8</a:t>
            </a:fld>
            <a:endParaRPr lang="fr-FR" dirty="0"/>
          </a:p>
        </p:txBody>
      </p:sp>
    </p:spTree>
    <p:extLst>
      <p:ext uri="{BB962C8B-B14F-4D97-AF65-F5344CB8AC3E}">
        <p14:creationId xmlns:p14="http://schemas.microsoft.com/office/powerpoint/2010/main" val="4291574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shown the phone screen and the car dash screen,</a:t>
            </a:r>
            <a:r>
              <a:rPr lang="en-US" baseline="0" dirty="0" smtClean="0"/>
              <a:t> and the blue markers show the panel with 5 or 4 buttons</a:t>
            </a:r>
          </a:p>
          <a:p>
            <a:r>
              <a:rPr lang="en-US" baseline="0" dirty="0" smtClean="0"/>
              <a:t>For car diagnosis the app called Torque is the one that is used</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9</a:t>
            </a:fld>
            <a:endParaRPr lang="fr-FR" dirty="0"/>
          </a:p>
        </p:txBody>
      </p:sp>
    </p:spTree>
    <p:extLst>
      <p:ext uri="{BB962C8B-B14F-4D97-AF65-F5344CB8AC3E}">
        <p14:creationId xmlns:p14="http://schemas.microsoft.com/office/powerpoint/2010/main" val="3316341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shown some examples of the home menu, where we see the relevant information, in the case of the phone we see the current destination, the actual music and a received message, in the car dash is shown a received message, a coming appointment and the current </a:t>
            </a:r>
            <a:r>
              <a:rPr lang="en-US" baseline="0" dirty="0" err="1" smtClean="0"/>
              <a:t>wheather</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10</a:t>
            </a:fld>
            <a:endParaRPr lang="fr-FR" dirty="0"/>
          </a:p>
        </p:txBody>
      </p:sp>
    </p:spTree>
    <p:extLst>
      <p:ext uri="{BB962C8B-B14F-4D97-AF65-F5344CB8AC3E}">
        <p14:creationId xmlns:p14="http://schemas.microsoft.com/office/powerpoint/2010/main" val="1596670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06CD8F-B7ED-4A05-9FB1-A01CC0EF02CC}" type="slidenum">
              <a:rPr lang="fr-FR" smtClean="0"/>
              <a:pPr/>
              <a:t>11</a:t>
            </a:fld>
            <a:endParaRPr lang="fr-FR" dirty="0"/>
          </a:p>
        </p:txBody>
      </p:sp>
    </p:spTree>
    <p:extLst>
      <p:ext uri="{BB962C8B-B14F-4D97-AF65-F5344CB8AC3E}">
        <p14:creationId xmlns:p14="http://schemas.microsoft.com/office/powerpoint/2010/main" val="4260471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https://developer.android.com/training/auto/start/index.html#dev-project</a:t>
            </a:r>
          </a:p>
          <a:p>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13</a:t>
            </a:fld>
            <a:endParaRPr lang="en-GB"/>
          </a:p>
        </p:txBody>
      </p:sp>
    </p:spTree>
    <p:extLst>
      <p:ext uri="{BB962C8B-B14F-4D97-AF65-F5344CB8AC3E}">
        <p14:creationId xmlns:p14="http://schemas.microsoft.com/office/powerpoint/2010/main" val="42882586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bwMode="gray">
      <p:bgPr>
        <a:solidFill>
          <a:schemeClr val="tx2"/>
        </a:solidFill>
        <a:effectLst/>
      </p:bgPr>
    </p:bg>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358776" y="3127188"/>
            <a:ext cx="8426449" cy="576000"/>
          </a:xfrm>
        </p:spPr>
        <p:txBody>
          <a:bodyPr/>
          <a:lstStyle>
            <a:lvl1pPr marL="0" indent="0" algn="ctr">
              <a:buNone/>
              <a:defRPr sz="15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9"/>
          </a:xfrm>
          <a:prstGeom prst="rect">
            <a:avLst/>
          </a:prstGeom>
        </p:spPr>
      </p:pic>
      <p:sp>
        <p:nvSpPr>
          <p:cNvPr id="8" name="Espace réservé du texte 7"/>
          <p:cNvSpPr>
            <a:spLocks noGrp="1"/>
          </p:cNvSpPr>
          <p:nvPr>
            <p:ph type="body" sz="quarter" idx="13" hasCustomPrompt="1"/>
          </p:nvPr>
        </p:nvSpPr>
        <p:spPr>
          <a:xfrm>
            <a:off x="359999" y="403199"/>
            <a:ext cx="8427600" cy="2538000"/>
          </a:xfrm>
        </p:spPr>
        <p:txBody>
          <a:bodyPr anchor="b" anchorCtr="0"/>
          <a:lstStyle>
            <a:lvl1pPr marL="0" indent="0">
              <a:lnSpc>
                <a:spcPct val="95000"/>
              </a:lnSpc>
              <a:buFont typeface="Arial" panose="020B0604020202020204" pitchFamily="34" charset="0"/>
              <a:buNone/>
              <a:defRPr sz="3000">
                <a:solidFill>
                  <a:schemeClr val="bg1"/>
                </a:solidFill>
              </a:defRPr>
            </a:lvl1pPr>
            <a:lvl2pPr marL="0" indent="0">
              <a:lnSpc>
                <a:spcPct val="95000"/>
              </a:lnSpc>
              <a:buNone/>
              <a:defRPr sz="2500">
                <a:solidFill>
                  <a:schemeClr val="bg1"/>
                </a:solidFill>
              </a:defRPr>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34326109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P631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6047643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P541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5F82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4191928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P381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DC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6868654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P7506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FFC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23836843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P7670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40266333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P1787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E63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05183390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P527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32645014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P214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8469893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mp; text">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lgn="l">
              <a:defRPr>
                <a:solidFill>
                  <a:schemeClr val="accent5"/>
                </a:solidFill>
              </a:defRPr>
            </a:lvl1pPr>
          </a:lstStyle>
          <a:p>
            <a:r>
              <a:rPr lang="en-US" noProof="0" dirty="0" smtClean="0"/>
              <a:t>Title</a:t>
            </a:r>
            <a:endParaRPr lang="en-US" noProof="0" dirty="0"/>
          </a:p>
        </p:txBody>
      </p:sp>
      <p:sp>
        <p:nvSpPr>
          <p:cNvPr id="3" name="Espace réservé du contenu 2"/>
          <p:cNvSpPr>
            <a:spLocks noGrp="1"/>
          </p:cNvSpPr>
          <p:nvPr>
            <p:ph idx="1" hasCustomPrompt="1"/>
          </p:nvPr>
        </p:nvSpPr>
        <p:spPr bwMode="gray"/>
        <p:txBody>
          <a:body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7" name="Espace réservé de la date 6"/>
          <p:cNvSpPr>
            <a:spLocks noGrp="1"/>
          </p:cNvSpPr>
          <p:nvPr>
            <p:ph type="dt" sz="half" idx="10"/>
          </p:nvPr>
        </p:nvSpPr>
        <p:spPr bwMode="gray"/>
        <p:txBody>
          <a:bodyPr/>
          <a:lstStyle/>
          <a:p>
            <a:r>
              <a:rPr lang="fr-FR" noProof="0" smtClean="0"/>
              <a:t>Date</a:t>
            </a:r>
            <a:endParaRPr lang="en-US" noProof="0" dirty="0"/>
          </a:p>
        </p:txBody>
      </p:sp>
      <p:sp>
        <p:nvSpPr>
          <p:cNvPr id="8" name="Espace réservé du pied de page 7"/>
          <p:cNvSpPr>
            <a:spLocks noGrp="1"/>
          </p:cNvSpPr>
          <p:nvPr>
            <p:ph type="ftr" sz="quarter" idx="11"/>
          </p:nvPr>
        </p:nvSpPr>
        <p:spPr bwMode="gray"/>
        <p:txBody>
          <a:bodyPr/>
          <a:lstStyle/>
          <a:p>
            <a:r>
              <a:rPr lang="en-US" noProof="0" smtClean="0"/>
              <a:t>Presentation title</a:t>
            </a:r>
            <a:endParaRPr lang="en-US" noProof="0" dirty="0"/>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a:t>
            </a:fld>
            <a:endParaRPr lang="en-US" noProof="0" dirty="0"/>
          </a:p>
        </p:txBody>
      </p:sp>
    </p:spTree>
    <p:extLst>
      <p:ext uri="{BB962C8B-B14F-4D97-AF65-F5344CB8AC3E}">
        <p14:creationId xmlns:p14="http://schemas.microsoft.com/office/powerpoint/2010/main" val="272334667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text 3 column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solidFill>
                  <a:schemeClr val="accent5"/>
                </a:solidFill>
              </a:defRPr>
            </a:lvl1pPr>
          </a:lstStyle>
          <a:p>
            <a:r>
              <a:rPr lang="en-US" noProof="0" dirty="0" smtClean="0"/>
              <a:t>Title</a:t>
            </a:r>
            <a:endParaRPr lang="en-US" noProof="0" dirty="0"/>
          </a:p>
        </p:txBody>
      </p:sp>
      <p:sp>
        <p:nvSpPr>
          <p:cNvPr id="7" name="Espace réservé de la date 6"/>
          <p:cNvSpPr>
            <a:spLocks noGrp="1"/>
          </p:cNvSpPr>
          <p:nvPr>
            <p:ph type="dt" sz="half" idx="10"/>
          </p:nvPr>
        </p:nvSpPr>
        <p:spPr bwMode="gray"/>
        <p:txBody>
          <a:bodyPr/>
          <a:lstStyle/>
          <a:p>
            <a:r>
              <a:rPr lang="fr-FR" noProof="0" smtClean="0"/>
              <a:t>Date</a:t>
            </a:r>
            <a:endParaRPr lang="en-US" noProof="0" dirty="0"/>
          </a:p>
        </p:txBody>
      </p:sp>
      <p:sp>
        <p:nvSpPr>
          <p:cNvPr id="8" name="Espace réservé du pied de page 7"/>
          <p:cNvSpPr>
            <a:spLocks noGrp="1"/>
          </p:cNvSpPr>
          <p:nvPr>
            <p:ph type="ftr" sz="quarter" idx="11"/>
          </p:nvPr>
        </p:nvSpPr>
        <p:spPr bwMode="gray"/>
        <p:txBody>
          <a:bodyPr/>
          <a:lstStyle/>
          <a:p>
            <a:r>
              <a:rPr lang="en-US" noProof="0" smtClean="0"/>
              <a:t>Presentation title</a:t>
            </a:r>
            <a:endParaRPr lang="en-US" noProof="0" dirty="0"/>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a:t>
            </a:fld>
            <a:endParaRPr lang="en-US" noProof="0" dirty="0"/>
          </a:p>
        </p:txBody>
      </p:sp>
      <p:sp>
        <p:nvSpPr>
          <p:cNvPr id="6" name="Espace réservé du texte 5"/>
          <p:cNvSpPr>
            <a:spLocks noGrp="1"/>
          </p:cNvSpPr>
          <p:nvPr>
            <p:ph type="body" sz="quarter" idx="13" hasCustomPrompt="1"/>
          </p:nvPr>
        </p:nvSpPr>
        <p:spPr bwMode="gray">
          <a:xfrm>
            <a:off x="358775" y="1851025"/>
            <a:ext cx="2700000"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10" name="Espace réservé du texte 5"/>
          <p:cNvSpPr>
            <a:spLocks noGrp="1"/>
          </p:cNvSpPr>
          <p:nvPr>
            <p:ph type="body" sz="quarter" idx="14" hasCustomPrompt="1"/>
          </p:nvPr>
        </p:nvSpPr>
        <p:spPr bwMode="gray">
          <a:xfrm>
            <a:off x="3221472" y="1851025"/>
            <a:ext cx="2700000"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11" name="Espace réservé du texte 5"/>
          <p:cNvSpPr>
            <a:spLocks noGrp="1"/>
          </p:cNvSpPr>
          <p:nvPr>
            <p:ph type="body" sz="quarter" idx="15" hasCustomPrompt="1"/>
          </p:nvPr>
        </p:nvSpPr>
        <p:spPr bwMode="gray">
          <a:xfrm>
            <a:off x="6084168" y="1851025"/>
            <a:ext cx="2701057"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Tree>
    <p:extLst>
      <p:ext uri="{BB962C8B-B14F-4D97-AF65-F5344CB8AC3E}">
        <p14:creationId xmlns:p14="http://schemas.microsoft.com/office/powerpoint/2010/main" val="29634197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amp; Visual">
    <p:spTree>
      <p:nvGrpSpPr>
        <p:cNvPr id="1" name=""/>
        <p:cNvGrpSpPr/>
        <p:nvPr/>
      </p:nvGrpSpPr>
      <p:grpSpPr>
        <a:xfrm>
          <a:off x="0" y="0"/>
          <a:ext cx="0" cy="0"/>
          <a:chOff x="0" y="0"/>
          <a:chExt cx="0" cy="0"/>
        </a:xfrm>
      </p:grpSpPr>
      <p:sp>
        <p:nvSpPr>
          <p:cNvPr id="9" name="Espace réservé du texte 8"/>
          <p:cNvSpPr>
            <a:spLocks noGrp="1"/>
          </p:cNvSpPr>
          <p:nvPr>
            <p:ph type="body" sz="quarter" idx="20" hasCustomPrompt="1"/>
          </p:nvPr>
        </p:nvSpPr>
        <p:spPr>
          <a:xfrm>
            <a:off x="0" y="0"/>
            <a:ext cx="9144000" cy="2664000"/>
          </a:xfrm>
          <a:solidFill>
            <a:srgbClr val="FFCD1E"/>
          </a:solidFill>
          <a:ln>
            <a:solidFill>
              <a:schemeClr val="bg1">
                <a:alpha val="0"/>
              </a:schemeClr>
            </a:solidFill>
          </a:ln>
        </p:spPr>
        <p:txBody>
          <a:bodyPr/>
          <a:lstStyle>
            <a:lvl1pPr>
              <a:defRPr sz="100" baseline="0">
                <a:solidFill>
                  <a:schemeClr val="bg1">
                    <a:alpha val="0"/>
                  </a:schemeClr>
                </a:solidFill>
              </a:defRPr>
            </a:lvl1pPr>
          </a:lstStyle>
          <a:p>
            <a:pPr lvl="0"/>
            <a:r>
              <a:rPr lang="en-US" noProof="0" dirty="0" smtClean="0"/>
              <a:t> </a:t>
            </a:r>
            <a:endParaRPr lang="en-US" noProof="0" dirty="0"/>
          </a:p>
        </p:txBody>
      </p:sp>
      <p:sp>
        <p:nvSpPr>
          <p:cNvPr id="19" name="Espace réservé pour une image  4"/>
          <p:cNvSpPr>
            <a:spLocks noGrp="1"/>
          </p:cNvSpPr>
          <p:nvPr>
            <p:ph type="pic" sz="quarter" idx="14" hasCustomPrompt="1"/>
          </p:nvPr>
        </p:nvSpPr>
        <p:spPr bwMode="gray">
          <a:xfrm>
            <a:off x="1115616"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0" name="Espace réservé pour une image  4"/>
          <p:cNvSpPr>
            <a:spLocks noGrp="1"/>
          </p:cNvSpPr>
          <p:nvPr>
            <p:ph type="pic" sz="quarter" idx="15" hasCustomPrompt="1"/>
          </p:nvPr>
        </p:nvSpPr>
        <p:spPr bwMode="gray">
          <a:xfrm>
            <a:off x="7121505"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1" name="Espace réservé pour une image  4"/>
          <p:cNvSpPr>
            <a:spLocks noGrp="1"/>
          </p:cNvSpPr>
          <p:nvPr>
            <p:ph type="pic" sz="quarter" idx="16" hasCustomPrompt="1"/>
          </p:nvPr>
        </p:nvSpPr>
        <p:spPr bwMode="gray">
          <a:xfrm>
            <a:off x="2316794"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2" name="Espace réservé pour une image  4"/>
          <p:cNvSpPr>
            <a:spLocks noGrp="1"/>
          </p:cNvSpPr>
          <p:nvPr>
            <p:ph type="pic" sz="quarter" idx="17" hasCustomPrompt="1"/>
          </p:nvPr>
        </p:nvSpPr>
        <p:spPr bwMode="gray">
          <a:xfrm>
            <a:off x="3517972"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3" name="Espace réservé pour une image  4"/>
          <p:cNvSpPr>
            <a:spLocks noGrp="1"/>
          </p:cNvSpPr>
          <p:nvPr>
            <p:ph type="pic" sz="quarter" idx="18" hasCustomPrompt="1"/>
          </p:nvPr>
        </p:nvSpPr>
        <p:spPr bwMode="gray">
          <a:xfrm>
            <a:off x="4719150"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4" name="Espace réservé pour une image  4"/>
          <p:cNvSpPr>
            <a:spLocks noGrp="1"/>
          </p:cNvSpPr>
          <p:nvPr>
            <p:ph type="pic" sz="quarter" idx="19" hasCustomPrompt="1"/>
          </p:nvPr>
        </p:nvSpPr>
        <p:spPr bwMode="gray">
          <a:xfrm>
            <a:off x="5920328"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3" name="Sous-titre 2"/>
          <p:cNvSpPr>
            <a:spLocks noGrp="1"/>
          </p:cNvSpPr>
          <p:nvPr>
            <p:ph type="subTitle" idx="1" hasCustomPrompt="1"/>
          </p:nvPr>
        </p:nvSpPr>
        <p:spPr bwMode="gray">
          <a:xfrm>
            <a:off x="358775" y="4020478"/>
            <a:ext cx="8426449" cy="459484"/>
          </a:xfrm>
        </p:spPr>
        <p:txBody>
          <a:bodyPr/>
          <a:lstStyle>
            <a:lvl1pPr marL="0" indent="0" algn="ctr">
              <a:buNone/>
              <a:defRPr sz="11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en-US" noProof="0" dirty="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dirty="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425" name="Image 4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8"/>
          </a:xfrm>
          <a:prstGeom prst="rect">
            <a:avLst/>
          </a:prstGeom>
        </p:spPr>
      </p:pic>
      <p:sp>
        <p:nvSpPr>
          <p:cNvPr id="8" name="Espace réservé du texte 7"/>
          <p:cNvSpPr>
            <a:spLocks noGrp="1"/>
          </p:cNvSpPr>
          <p:nvPr>
            <p:ph type="body" sz="quarter" idx="21" hasCustomPrompt="1"/>
          </p:nvPr>
        </p:nvSpPr>
        <p:spPr>
          <a:xfrm>
            <a:off x="360000" y="2678400"/>
            <a:ext cx="8427600" cy="1184400"/>
          </a:xfrm>
        </p:spPr>
        <p:txBody>
          <a:bodyPr anchor="b" anchorCtr="0"/>
          <a:lstStyle>
            <a:lvl1pPr marL="0" indent="0">
              <a:lnSpc>
                <a:spcPct val="95000"/>
              </a:lnSpc>
              <a:buFont typeface="Arial" panose="020B0604020202020204" pitchFamily="34" charset="0"/>
              <a:buNone/>
              <a:defRPr sz="2170"/>
            </a:lvl1pPr>
            <a:lvl2pPr marL="0" indent="0">
              <a:lnSpc>
                <a:spcPct val="95000"/>
              </a:lnSpc>
              <a:buNone/>
              <a:defRPr sz="1600"/>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154113562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5" name="Espace réservé du texte 4"/>
          <p:cNvSpPr>
            <a:spLocks noGrp="1"/>
          </p:cNvSpPr>
          <p:nvPr>
            <p:ph type="body" sz="quarter" idx="13" hasCustomPrompt="1"/>
          </p:nvPr>
        </p:nvSpPr>
        <p:spPr bwMode="gray">
          <a:xfrm>
            <a:off x="358775" y="1563688"/>
            <a:ext cx="1800225" cy="28448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8" name="Espace réservé pour une image  7"/>
          <p:cNvSpPr>
            <a:spLocks noGrp="1"/>
          </p:cNvSpPr>
          <p:nvPr>
            <p:ph type="pic" sz="quarter" idx="14" hasCustomPrompt="1"/>
          </p:nvPr>
        </p:nvSpPr>
        <p:spPr bwMode="gray">
          <a:xfrm>
            <a:off x="2268538" y="0"/>
            <a:ext cx="1727200" cy="2628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4" name="Espace réservé pour une image  7"/>
          <p:cNvSpPr>
            <a:spLocks noGrp="1"/>
          </p:cNvSpPr>
          <p:nvPr>
            <p:ph type="pic" sz="quarter" idx="15" hasCustomPrompt="1"/>
          </p:nvPr>
        </p:nvSpPr>
        <p:spPr bwMode="gray">
          <a:xfrm>
            <a:off x="2268538" y="2839500"/>
            <a:ext cx="1728000" cy="2304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5" name="Espace réservé pour une image  7"/>
          <p:cNvSpPr>
            <a:spLocks noGrp="1"/>
          </p:cNvSpPr>
          <p:nvPr>
            <p:ph type="pic" sz="quarter" idx="16" hasCustomPrompt="1"/>
          </p:nvPr>
        </p:nvSpPr>
        <p:spPr bwMode="gray">
          <a:xfrm>
            <a:off x="4176353" y="0"/>
            <a:ext cx="1727200" cy="2124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6" name="Espace réservé pour une image  7"/>
          <p:cNvSpPr>
            <a:spLocks noGrp="1"/>
          </p:cNvSpPr>
          <p:nvPr>
            <p:ph type="pic" sz="quarter" idx="17" hasCustomPrompt="1"/>
          </p:nvPr>
        </p:nvSpPr>
        <p:spPr bwMode="gray">
          <a:xfrm>
            <a:off x="4176353" y="2335500"/>
            <a:ext cx="1728000" cy="2808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7" name="Espace réservé pour une image  7"/>
          <p:cNvSpPr>
            <a:spLocks noGrp="1"/>
          </p:cNvSpPr>
          <p:nvPr>
            <p:ph type="pic" sz="quarter" idx="18" hasCustomPrompt="1"/>
          </p:nvPr>
        </p:nvSpPr>
        <p:spPr bwMode="gray">
          <a:xfrm>
            <a:off x="6084168" y="-3650"/>
            <a:ext cx="1727200" cy="2916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8" name="Espace réservé pour une image  7"/>
          <p:cNvSpPr>
            <a:spLocks noGrp="1"/>
          </p:cNvSpPr>
          <p:nvPr>
            <p:ph type="pic" sz="quarter" idx="19" hasCustomPrompt="1"/>
          </p:nvPr>
        </p:nvSpPr>
        <p:spPr bwMode="gray">
          <a:xfrm>
            <a:off x="6084168" y="3127500"/>
            <a:ext cx="1728000" cy="2016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9"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20"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21"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Text ico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10" name="Espace réservé pour une image  4"/>
          <p:cNvSpPr>
            <a:spLocks noGrp="1"/>
          </p:cNvSpPr>
          <p:nvPr>
            <p:ph type="pic" sz="quarter" idx="14" hasCustomPrompt="1"/>
          </p:nvPr>
        </p:nvSpPr>
        <p:spPr bwMode="gray">
          <a:xfrm>
            <a:off x="1998462"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8" name="Espace réservé du texte 7"/>
          <p:cNvSpPr>
            <a:spLocks noGrp="1"/>
          </p:cNvSpPr>
          <p:nvPr>
            <p:ph type="body" sz="quarter" idx="15" hasCustomPrompt="1"/>
          </p:nvPr>
        </p:nvSpPr>
        <p:spPr bwMode="gray">
          <a:xfrm>
            <a:off x="1584325" y="1736148"/>
            <a:ext cx="1692275" cy="835602"/>
          </a:xfrm>
        </p:spPr>
        <p:txBody>
          <a:bodyPr/>
          <a:lstStyle>
            <a:lvl1pPr>
              <a:defRPr sz="1000">
                <a:solidFill>
                  <a:schemeClr val="bg1"/>
                </a:solidFill>
              </a:defRPr>
            </a:lvl1pPr>
          </a:lstStyle>
          <a:p>
            <a:pPr lvl="0"/>
            <a:r>
              <a:rPr lang="en-US" noProof="0" dirty="0" smtClean="0"/>
              <a:t>Text</a:t>
            </a:r>
          </a:p>
        </p:txBody>
      </p:sp>
      <p:sp>
        <p:nvSpPr>
          <p:cNvPr id="14" name="Espace réservé pour une image  4"/>
          <p:cNvSpPr>
            <a:spLocks noGrp="1"/>
          </p:cNvSpPr>
          <p:nvPr>
            <p:ph type="pic" sz="quarter" idx="16" hasCustomPrompt="1"/>
          </p:nvPr>
        </p:nvSpPr>
        <p:spPr bwMode="gray">
          <a:xfrm>
            <a:off x="4140000"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15" name="Espace réservé du texte 7"/>
          <p:cNvSpPr>
            <a:spLocks noGrp="1"/>
          </p:cNvSpPr>
          <p:nvPr>
            <p:ph type="body" sz="quarter" idx="17" hasCustomPrompt="1"/>
          </p:nvPr>
        </p:nvSpPr>
        <p:spPr bwMode="gray">
          <a:xfrm>
            <a:off x="3725863" y="1736148"/>
            <a:ext cx="1692275" cy="835602"/>
          </a:xfrm>
        </p:spPr>
        <p:txBody>
          <a:bodyPr/>
          <a:lstStyle>
            <a:lvl1pPr>
              <a:defRPr sz="1000">
                <a:solidFill>
                  <a:schemeClr val="bg1"/>
                </a:solidFill>
              </a:defRPr>
            </a:lvl1pPr>
          </a:lstStyle>
          <a:p>
            <a:pPr lvl="0"/>
            <a:r>
              <a:rPr lang="en-US" noProof="0" dirty="0" smtClean="0"/>
              <a:t>Text</a:t>
            </a:r>
          </a:p>
        </p:txBody>
      </p:sp>
      <p:sp>
        <p:nvSpPr>
          <p:cNvPr id="16" name="Espace réservé pour une image  4"/>
          <p:cNvSpPr>
            <a:spLocks noGrp="1"/>
          </p:cNvSpPr>
          <p:nvPr>
            <p:ph type="pic" sz="quarter" idx="18" hasCustomPrompt="1"/>
          </p:nvPr>
        </p:nvSpPr>
        <p:spPr bwMode="gray">
          <a:xfrm>
            <a:off x="6300192"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17" name="Espace réservé du texte 7"/>
          <p:cNvSpPr>
            <a:spLocks noGrp="1"/>
          </p:cNvSpPr>
          <p:nvPr>
            <p:ph type="body" sz="quarter" idx="19" hasCustomPrompt="1"/>
          </p:nvPr>
        </p:nvSpPr>
        <p:spPr bwMode="gray">
          <a:xfrm>
            <a:off x="5886055" y="1736148"/>
            <a:ext cx="1692275" cy="835602"/>
          </a:xfrm>
        </p:spPr>
        <p:txBody>
          <a:bodyPr/>
          <a:lstStyle>
            <a:lvl1pPr>
              <a:defRPr sz="1000">
                <a:solidFill>
                  <a:schemeClr val="bg1"/>
                </a:solidFill>
              </a:defRPr>
            </a:lvl1pPr>
          </a:lstStyle>
          <a:p>
            <a:pPr lvl="0"/>
            <a:r>
              <a:rPr lang="en-US" noProof="0" dirty="0" smtClean="0"/>
              <a:t>Text</a:t>
            </a:r>
          </a:p>
        </p:txBody>
      </p:sp>
      <p:sp>
        <p:nvSpPr>
          <p:cNvPr id="18" name="Espace réservé du texte 17"/>
          <p:cNvSpPr>
            <a:spLocks noGrp="1"/>
          </p:cNvSpPr>
          <p:nvPr>
            <p:ph type="body" sz="quarter" idx="20" hasCustomPrompt="1"/>
          </p:nvPr>
        </p:nvSpPr>
        <p:spPr bwMode="gray">
          <a:xfrm>
            <a:off x="358775" y="3291830"/>
            <a:ext cx="8426450" cy="1116658"/>
          </a:xfrm>
        </p:spPr>
        <p:txBody>
          <a:bodyPr/>
          <a:lstStyle>
            <a:lvl1pPr>
              <a:defRPr sz="1000"/>
            </a:lvl1pPr>
            <a:lvl2pPr>
              <a:defRPr sz="1000"/>
            </a:lvl2pPr>
          </a:lstStyle>
          <a:p>
            <a:pPr lvl="0"/>
            <a:r>
              <a:rPr lang="en-US" noProof="0" dirty="0" smtClean="0"/>
              <a:t>Text level 1</a:t>
            </a:r>
          </a:p>
          <a:p>
            <a:pPr lvl="1"/>
            <a:r>
              <a:rPr lang="en-US" noProof="0" dirty="0" smtClean="0"/>
              <a:t>Text level 2</a:t>
            </a:r>
          </a:p>
        </p:txBody>
      </p:sp>
      <p:sp>
        <p:nvSpPr>
          <p:cNvPr id="5" name="Espace réservé pour une image  4"/>
          <p:cNvSpPr>
            <a:spLocks noGrp="1"/>
          </p:cNvSpPr>
          <p:nvPr>
            <p:ph type="pic" sz="quarter" idx="13" hasCustomPrompt="1"/>
          </p:nvPr>
        </p:nvSpPr>
        <p:spPr bwMode="gray">
          <a:xfrm>
            <a:off x="0" y="0"/>
            <a:ext cx="9144000" cy="2934000"/>
          </a:xfrm>
          <a:solidFill>
            <a:srgbClr val="EAEAEA"/>
          </a:solidFill>
        </p:spPr>
        <p:txBody>
          <a:bodyPr bIns="1548000" anchor="ctr" anchorCtr="0"/>
          <a:lstStyle>
            <a:lvl1pPr>
              <a:defRPr sz="1000"/>
            </a:lvl1pPr>
          </a:lstStyle>
          <a:p>
            <a:r>
              <a:rPr lang="en-US" noProof="0" dirty="0" smtClean="0"/>
              <a:t>Select the icon to insert a picture then </a:t>
            </a:r>
            <a:br>
              <a:rPr lang="en-US" noProof="0" dirty="0" smtClean="0"/>
            </a:br>
            <a:r>
              <a:rPr lang="en-US" noProof="0" dirty="0" smtClean="0"/>
              <a:t>place the visual into background position </a:t>
            </a:r>
            <a:br>
              <a:rPr lang="en-US" noProof="0" dirty="0" smtClean="0"/>
            </a:br>
            <a:r>
              <a:rPr lang="en-US" noProof="0" dirty="0" smtClean="0"/>
              <a:t>(Right click with the mouse / Send to back)</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Titre et contenu">
    <p:spTree>
      <p:nvGrpSpPr>
        <p:cNvPr id="1" name=""/>
        <p:cNvGrpSpPr/>
        <p:nvPr/>
      </p:nvGrpSpPr>
      <p:grpSpPr>
        <a:xfrm>
          <a:off x="0" y="0"/>
          <a:ext cx="0" cy="0"/>
          <a:chOff x="0" y="0"/>
          <a:chExt cx="0" cy="0"/>
        </a:xfrm>
      </p:grpSpPr>
      <p:sp>
        <p:nvSpPr>
          <p:cNvPr id="17" name="Espace réservé du texte 4"/>
          <p:cNvSpPr>
            <a:spLocks noGrp="1"/>
          </p:cNvSpPr>
          <p:nvPr>
            <p:ph type="body" sz="quarter" idx="18" hasCustomPrompt="1"/>
          </p:nvPr>
        </p:nvSpPr>
        <p:spPr bwMode="gray">
          <a:xfrm>
            <a:off x="5655378" y="3111810"/>
            <a:ext cx="936104" cy="828000"/>
          </a:xfrm>
          <a:prstGeom prst="callout2">
            <a:avLst>
              <a:gd name="adj1" fmla="val 43813"/>
              <a:gd name="adj2" fmla="val -10594"/>
              <a:gd name="adj3" fmla="val 43813"/>
              <a:gd name="adj4" fmla="val -42349"/>
              <a:gd name="adj5" fmla="val 3930"/>
              <a:gd name="adj6" fmla="val -74212"/>
            </a:avLst>
          </a:prstGeom>
          <a:ln>
            <a:solidFill>
              <a:schemeClr val="accent1"/>
            </a:solidFill>
          </a:ln>
        </p:spPr>
        <p:txBody>
          <a:bodyPr anchor="ctr" anchorCtr="0"/>
          <a:lstStyle>
            <a:lvl1pPr algn="l">
              <a:defRPr sz="1000" b="1">
                <a:solidFill>
                  <a:schemeClr val="accent1"/>
                </a:solidFill>
              </a:defRPr>
            </a:lvl1pPr>
            <a:lvl2pPr algn="l">
              <a:defRPr sz="1000" b="1">
                <a:solidFill>
                  <a:schemeClr val="accent1"/>
                </a:solidFill>
              </a:defRPr>
            </a:lvl2pPr>
          </a:lstStyle>
          <a:p>
            <a:pPr lvl="0"/>
            <a:r>
              <a:rPr lang="en-US" noProof="0" dirty="0" smtClean="0"/>
              <a:t>Text level 1</a:t>
            </a:r>
          </a:p>
          <a:p>
            <a:pPr lvl="1"/>
            <a:r>
              <a:rPr lang="en-US" noProof="0" dirty="0" smtClean="0"/>
              <a:t>Text level 2</a:t>
            </a:r>
          </a:p>
        </p:txBody>
      </p:sp>
      <p:sp>
        <p:nvSpPr>
          <p:cNvPr id="15" name="Espace réservé du texte 4"/>
          <p:cNvSpPr>
            <a:spLocks noGrp="1"/>
          </p:cNvSpPr>
          <p:nvPr>
            <p:ph type="body" sz="quarter" idx="16" hasCustomPrompt="1"/>
          </p:nvPr>
        </p:nvSpPr>
        <p:spPr bwMode="gray">
          <a:xfrm>
            <a:off x="2519772" y="3111810"/>
            <a:ext cx="936104" cy="828000"/>
          </a:xfrm>
          <a:prstGeom prst="callout2">
            <a:avLst>
              <a:gd name="adj1" fmla="val 44643"/>
              <a:gd name="adj2" fmla="val 114996"/>
              <a:gd name="adj3" fmla="val 44643"/>
              <a:gd name="adj4" fmla="val 145669"/>
              <a:gd name="adj5" fmla="val 3100"/>
              <a:gd name="adj6" fmla="val 176234"/>
            </a:avLst>
          </a:prstGeom>
          <a:ln>
            <a:solidFill>
              <a:schemeClr val="accent5"/>
            </a:solidFill>
          </a:ln>
        </p:spPr>
        <p:txBody>
          <a:bodyPr anchor="ctr" anchorCtr="0"/>
          <a:lstStyle>
            <a:lvl1pPr algn="r">
              <a:defRPr sz="1000" b="1">
                <a:solidFill>
                  <a:schemeClr val="accent5"/>
                </a:solidFill>
              </a:defRPr>
            </a:lvl1pPr>
            <a:lvl2pPr algn="r">
              <a:defRPr sz="1000" b="1">
                <a:solidFill>
                  <a:schemeClr val="accent5"/>
                </a:solidFill>
              </a:defRPr>
            </a:lvl2pPr>
          </a:lstStyle>
          <a:p>
            <a:pPr lvl="0"/>
            <a:r>
              <a:rPr lang="en-US" noProof="0" dirty="0" smtClean="0"/>
              <a:t>Text level 1</a:t>
            </a:r>
          </a:p>
          <a:p>
            <a:pPr lvl="1"/>
            <a:r>
              <a:rPr lang="en-US" noProof="0" dirty="0" smtClean="0"/>
              <a:t>Text level 2</a:t>
            </a:r>
          </a:p>
        </p:txBody>
      </p:sp>
      <p:sp>
        <p:nvSpPr>
          <p:cNvPr id="10" name="Espace réservé du texte 4"/>
          <p:cNvSpPr>
            <a:spLocks noGrp="1"/>
          </p:cNvSpPr>
          <p:nvPr>
            <p:ph type="body" sz="quarter" idx="14" hasCustomPrompt="1"/>
          </p:nvPr>
        </p:nvSpPr>
        <p:spPr bwMode="gray">
          <a:xfrm>
            <a:off x="2519773" y="1308429"/>
            <a:ext cx="936104" cy="828000"/>
          </a:xfrm>
          <a:prstGeom prst="callout2">
            <a:avLst>
              <a:gd name="adj1" fmla="val 48795"/>
              <a:gd name="adj2" fmla="val 112793"/>
              <a:gd name="adj3" fmla="val 48795"/>
              <a:gd name="adj4" fmla="val 145669"/>
              <a:gd name="adj5" fmla="val 85303"/>
              <a:gd name="adj6" fmla="val 178437"/>
            </a:avLst>
          </a:prstGeom>
          <a:ln>
            <a:solidFill>
              <a:schemeClr val="bg2"/>
            </a:solidFill>
          </a:ln>
        </p:spPr>
        <p:txBody>
          <a:bodyPr anchor="ctr" anchorCtr="0"/>
          <a:lstStyle>
            <a:lvl1pPr algn="r">
              <a:defRPr sz="1000" b="1">
                <a:solidFill>
                  <a:schemeClr val="bg2"/>
                </a:solidFill>
              </a:defRPr>
            </a:lvl1pPr>
            <a:lvl2pPr algn="r">
              <a:defRPr sz="1000" b="1">
                <a:solidFill>
                  <a:schemeClr val="bg2"/>
                </a:solidFill>
              </a:defRPr>
            </a:lvl2pPr>
          </a:lstStyle>
          <a:p>
            <a:pPr lvl="0"/>
            <a:r>
              <a:rPr lang="en-US" noProof="0" dirty="0" smtClean="0"/>
              <a:t>Text level 1</a:t>
            </a:r>
          </a:p>
          <a:p>
            <a:pPr lvl="1"/>
            <a:r>
              <a:rPr lang="en-US" noProof="0" dirty="0" smtClean="0"/>
              <a:t>Text level 2</a:t>
            </a:r>
          </a:p>
        </p:txBody>
      </p:sp>
      <p:sp>
        <p:nvSpPr>
          <p:cNvPr id="20" name="Espace réservé du texte 4"/>
          <p:cNvSpPr>
            <a:spLocks noGrp="1"/>
          </p:cNvSpPr>
          <p:nvPr>
            <p:ph type="body" sz="quarter" idx="21" hasCustomPrompt="1"/>
          </p:nvPr>
        </p:nvSpPr>
        <p:spPr bwMode="gray">
          <a:xfrm>
            <a:off x="5655378" y="1304237"/>
            <a:ext cx="936104" cy="828000"/>
          </a:xfrm>
          <a:prstGeom prst="callout2">
            <a:avLst>
              <a:gd name="adj1" fmla="val 48795"/>
              <a:gd name="adj2" fmla="val -10594"/>
              <a:gd name="adj3" fmla="val 48794"/>
              <a:gd name="adj4" fmla="val -43818"/>
              <a:gd name="adj5" fmla="val 81982"/>
              <a:gd name="adj6" fmla="val -72009"/>
            </a:avLst>
          </a:prstGeom>
          <a:ln>
            <a:solidFill>
              <a:srgbClr val="FFCD1E"/>
            </a:solidFill>
          </a:ln>
        </p:spPr>
        <p:txBody>
          <a:bodyPr anchor="ctr" anchorCtr="0"/>
          <a:lstStyle>
            <a:lvl1pPr algn="l">
              <a:defRPr sz="1000" b="1">
                <a:solidFill>
                  <a:srgbClr val="FFCD1E"/>
                </a:solidFill>
              </a:defRPr>
            </a:lvl1pPr>
            <a:lvl2pPr algn="l">
              <a:defRPr sz="1000" b="1">
                <a:solidFill>
                  <a:srgbClr val="FFCD1E"/>
                </a:solidFill>
              </a:defRPr>
            </a:lvl2pPr>
          </a:lstStyle>
          <a:p>
            <a:pPr lvl="0"/>
            <a:r>
              <a:rPr lang="en-US" noProof="0" dirty="0" smtClean="0"/>
              <a:t>Text level 1</a:t>
            </a:r>
          </a:p>
          <a:p>
            <a:pPr lvl="1"/>
            <a:r>
              <a:rPr lang="en-US" noProof="0" dirty="0" smtClean="0"/>
              <a:t>Text level 2</a:t>
            </a:r>
          </a:p>
        </p:txBody>
      </p:sp>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14" name="Espace réservé du texte 4"/>
          <p:cNvSpPr>
            <a:spLocks noGrp="1"/>
          </p:cNvSpPr>
          <p:nvPr>
            <p:ph type="body" sz="quarter" idx="15" hasCustomPrompt="1"/>
          </p:nvPr>
        </p:nvSpPr>
        <p:spPr bwMode="gray">
          <a:xfrm>
            <a:off x="791580" y="1304237"/>
            <a:ext cx="1728192" cy="763457"/>
          </a:xfrm>
          <a:prstGeom prst="roundRect">
            <a:avLst>
              <a:gd name="adj" fmla="val 5779"/>
            </a:avLst>
          </a:prstGeom>
          <a:solidFill>
            <a:schemeClr val="bg2"/>
          </a:solidFill>
        </p:spPr>
        <p:txBody>
          <a:bodyPr lIns="72000" tIns="36000" rIns="36000" bIns="36000" anchor="ctr" anchorCtr="0"/>
          <a:lstStyle>
            <a:lvl1pPr algn="l">
              <a:lnSpc>
                <a:spcPct val="100000"/>
              </a:lnSpc>
              <a:defRPr>
                <a:solidFill>
                  <a:schemeClr val="bg1"/>
                </a:solidFill>
              </a:defRPr>
            </a:lvl1pPr>
            <a:lvl2pPr algn="l">
              <a:lnSpc>
                <a:spcPct val="100000"/>
              </a:lnSpc>
              <a:spcBef>
                <a:spcPts val="0"/>
              </a:spcBef>
              <a:spcAft>
                <a:spcPts val="0"/>
              </a:spcAft>
              <a:defRPr>
                <a:solidFill>
                  <a:schemeClr val="bg1"/>
                </a:solidFill>
              </a:defRPr>
            </a:lvl2pPr>
          </a:lstStyle>
          <a:p>
            <a:pPr lvl="0"/>
            <a:r>
              <a:rPr lang="en-US" noProof="0" dirty="0" smtClean="0"/>
              <a:t>Text level 1</a:t>
            </a:r>
          </a:p>
          <a:p>
            <a:pPr lvl="1"/>
            <a:r>
              <a:rPr lang="en-US" noProof="0" dirty="0" smtClean="0"/>
              <a:t>Text level 2</a:t>
            </a:r>
          </a:p>
        </p:txBody>
      </p:sp>
      <p:sp>
        <p:nvSpPr>
          <p:cNvPr id="3" name="Titre 2"/>
          <p:cNvSpPr>
            <a:spLocks noGrp="1"/>
          </p:cNvSpPr>
          <p:nvPr>
            <p:ph type="title" hasCustomPrompt="1"/>
          </p:nvPr>
        </p:nvSpPr>
        <p:spPr bwMode="gray">
          <a:xfrm>
            <a:off x="358776" y="438663"/>
            <a:ext cx="8426450" cy="648000"/>
          </a:xfrm>
        </p:spPr>
        <p:txBody>
          <a:bodyPr/>
          <a:lstStyle>
            <a:lvl1pPr>
              <a:defRPr/>
            </a:lvl1pPr>
          </a:lstStyle>
          <a:p>
            <a:r>
              <a:rPr lang="en-US" noProof="0" dirty="0" smtClean="0"/>
              <a:t>Title</a:t>
            </a:r>
            <a:endParaRPr lang="en-US" noProof="0" dirty="0"/>
          </a:p>
        </p:txBody>
      </p:sp>
      <p:sp>
        <p:nvSpPr>
          <p:cNvPr id="16" name="Espace réservé du texte 4"/>
          <p:cNvSpPr>
            <a:spLocks noGrp="1"/>
          </p:cNvSpPr>
          <p:nvPr>
            <p:ph type="body" sz="quarter" idx="17" hasCustomPrompt="1"/>
          </p:nvPr>
        </p:nvSpPr>
        <p:spPr bwMode="gray">
          <a:xfrm>
            <a:off x="791579" y="3107618"/>
            <a:ext cx="1728192" cy="763457"/>
          </a:xfrm>
          <a:prstGeom prst="roundRect">
            <a:avLst>
              <a:gd name="adj" fmla="val 5779"/>
            </a:avLst>
          </a:prstGeom>
          <a:solidFill>
            <a:schemeClr val="accent5"/>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18" name="Espace réservé du texte 4"/>
          <p:cNvSpPr>
            <a:spLocks noGrp="1"/>
          </p:cNvSpPr>
          <p:nvPr>
            <p:ph type="body" sz="quarter" idx="19" hasCustomPrompt="1"/>
          </p:nvPr>
        </p:nvSpPr>
        <p:spPr bwMode="gray">
          <a:xfrm>
            <a:off x="6653357" y="3111810"/>
            <a:ext cx="1728192" cy="763457"/>
          </a:xfrm>
          <a:prstGeom prst="roundRect">
            <a:avLst>
              <a:gd name="adj" fmla="val 5779"/>
            </a:avLst>
          </a:prstGeom>
          <a:solidFill>
            <a:schemeClr val="accent1"/>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19" name="Espace réservé du texte 4"/>
          <p:cNvSpPr>
            <a:spLocks noGrp="1"/>
          </p:cNvSpPr>
          <p:nvPr>
            <p:ph type="body" sz="quarter" idx="20" hasCustomPrompt="1"/>
          </p:nvPr>
        </p:nvSpPr>
        <p:spPr bwMode="gray">
          <a:xfrm>
            <a:off x="6653357" y="1304237"/>
            <a:ext cx="1728192" cy="763457"/>
          </a:xfrm>
          <a:prstGeom prst="roundRect">
            <a:avLst>
              <a:gd name="adj" fmla="val 5779"/>
            </a:avLst>
          </a:prstGeom>
          <a:solidFill>
            <a:srgbClr val="FFCD1E"/>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5" name="Espace réservé du texte 4"/>
          <p:cNvSpPr>
            <a:spLocks noGrp="1"/>
          </p:cNvSpPr>
          <p:nvPr>
            <p:ph type="body" sz="quarter" idx="13" hasCustomPrompt="1"/>
          </p:nvPr>
        </p:nvSpPr>
        <p:spPr bwMode="gray">
          <a:xfrm>
            <a:off x="3851920" y="1851025"/>
            <a:ext cx="1440805" cy="1441450"/>
          </a:xfrm>
          <a:prstGeom prst="ellipse">
            <a:avLst/>
          </a:prstGeom>
          <a:solidFill>
            <a:schemeClr val="tx2"/>
          </a:solidFill>
        </p:spPr>
        <p:txBody>
          <a:bodyPr anchor="ctr" anchorCtr="0"/>
          <a:lstStyle>
            <a:lvl1pPr>
              <a:lnSpc>
                <a:spcPct val="100000"/>
              </a:lnSpc>
              <a:defRPr sz="1000">
                <a:solidFill>
                  <a:schemeClr val="bg1"/>
                </a:solidFill>
              </a:defRPr>
            </a:lvl1pPr>
            <a:lvl2pPr>
              <a:lnSpc>
                <a:spcPct val="100000"/>
              </a:lnSpc>
              <a:defRPr sz="1000">
                <a:solidFill>
                  <a:schemeClr val="bg1"/>
                </a:solidFill>
              </a:defRPr>
            </a:lvl2pPr>
          </a:lstStyle>
          <a:p>
            <a:pPr lvl="0"/>
            <a:r>
              <a:rPr lang="en-US" noProof="0" dirty="0" smtClean="0"/>
              <a:t>Text level 1</a:t>
            </a:r>
          </a:p>
          <a:p>
            <a:pPr lvl="1"/>
            <a:r>
              <a:rPr lang="en-US" noProof="0" dirty="0" smtClean="0"/>
              <a:t>Text level 2</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358776" y="438663"/>
            <a:ext cx="8426450" cy="332887"/>
          </a:xfrm>
        </p:spPr>
        <p:txBody>
          <a:bodyPr/>
          <a:lstStyle>
            <a:lvl1pPr>
              <a:defRPr/>
            </a:lvl1pPr>
          </a:lstStyle>
          <a:p>
            <a:r>
              <a:rPr lang="en-US" noProof="0" dirty="0" smtClean="0"/>
              <a:t>Title</a:t>
            </a:r>
            <a:endParaRPr lang="en-US" noProof="0" dirty="0"/>
          </a:p>
        </p:txBody>
      </p:sp>
      <p:sp>
        <p:nvSpPr>
          <p:cNvPr id="5" name="Espace réservé du tableau 4"/>
          <p:cNvSpPr>
            <a:spLocks noGrp="1"/>
          </p:cNvSpPr>
          <p:nvPr>
            <p:ph type="tbl" sz="quarter" idx="13" hasCustomPrompt="1"/>
          </p:nvPr>
        </p:nvSpPr>
        <p:spPr bwMode="gray">
          <a:xfrm>
            <a:off x="358775" y="771525"/>
            <a:ext cx="8426450" cy="3708437"/>
          </a:xfrm>
        </p:spPr>
        <p:txBody>
          <a:bodyPr tIns="540000" anchor="ctr" anchorCtr="0"/>
          <a:lstStyle>
            <a:lvl1pPr>
              <a:defRPr/>
            </a:lvl1pPr>
          </a:lstStyle>
          <a:p>
            <a:r>
              <a:rPr lang="en-US" noProof="0" dirty="0" smtClean="0"/>
              <a:t>Table</a:t>
            </a:r>
            <a:endParaRPr lang="en-US" noProof="0" dirty="0"/>
          </a:p>
        </p:txBody>
      </p:sp>
    </p:spTree>
    <p:extLst>
      <p:ext uri="{BB962C8B-B14F-4D97-AF65-F5344CB8AC3E}">
        <p14:creationId xmlns:p14="http://schemas.microsoft.com/office/powerpoint/2010/main" val="370127746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358776" y="438663"/>
            <a:ext cx="8426450" cy="648000"/>
          </a:xfrm>
        </p:spPr>
        <p:txBody>
          <a:bodyPr/>
          <a:lstStyle>
            <a:lvl1pPr>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358776"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10" name="Espace réservé du texte 4"/>
          <p:cNvSpPr>
            <a:spLocks noGrp="1"/>
          </p:cNvSpPr>
          <p:nvPr>
            <p:ph type="body" sz="quarter" idx="14" hasCustomPrompt="1"/>
          </p:nvPr>
        </p:nvSpPr>
        <p:spPr bwMode="gray">
          <a:xfrm>
            <a:off x="344533" y="1851025"/>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4" name="Espace réservé du texte 4"/>
          <p:cNvSpPr>
            <a:spLocks noGrp="1"/>
          </p:cNvSpPr>
          <p:nvPr>
            <p:ph type="body" sz="quarter" idx="15" hasCustomPrompt="1"/>
          </p:nvPr>
        </p:nvSpPr>
        <p:spPr bwMode="gray">
          <a:xfrm>
            <a:off x="1619673" y="1844727"/>
            <a:ext cx="684000" cy="684000"/>
          </a:xfrm>
          <a:prstGeom prst="ellipse">
            <a:avLst/>
          </a:prstGeom>
          <a:solidFill>
            <a:srgbClr val="DCDC00"/>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5" name="Espace réservé du texte 4"/>
          <p:cNvSpPr>
            <a:spLocks noGrp="1"/>
          </p:cNvSpPr>
          <p:nvPr>
            <p:ph type="body" sz="quarter" idx="16" hasCustomPrompt="1"/>
          </p:nvPr>
        </p:nvSpPr>
        <p:spPr bwMode="gray">
          <a:xfrm>
            <a:off x="344533" y="2664587"/>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6" name="Espace réservé du texte 4"/>
          <p:cNvSpPr>
            <a:spLocks noGrp="1"/>
          </p:cNvSpPr>
          <p:nvPr>
            <p:ph type="body" sz="quarter" idx="17" hasCustomPrompt="1"/>
          </p:nvPr>
        </p:nvSpPr>
        <p:spPr bwMode="gray">
          <a:xfrm>
            <a:off x="1619673" y="2658289"/>
            <a:ext cx="684000" cy="684000"/>
          </a:xfrm>
          <a:prstGeom prst="ellipse">
            <a:avLst/>
          </a:prstGeom>
          <a:solidFill>
            <a:schemeClr val="accent6"/>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7" name="Espace réservé du texte 4"/>
          <p:cNvSpPr>
            <a:spLocks noGrp="1"/>
          </p:cNvSpPr>
          <p:nvPr>
            <p:ph type="body" sz="quarter" idx="18" hasCustomPrompt="1"/>
          </p:nvPr>
        </p:nvSpPr>
        <p:spPr bwMode="gray">
          <a:xfrm>
            <a:off x="344533" y="3478148"/>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8" name="Espace réservé du texte 4"/>
          <p:cNvSpPr>
            <a:spLocks noGrp="1"/>
          </p:cNvSpPr>
          <p:nvPr>
            <p:ph type="body" sz="quarter" idx="19" hasCustomPrompt="1"/>
          </p:nvPr>
        </p:nvSpPr>
        <p:spPr bwMode="gray">
          <a:xfrm>
            <a:off x="1619673" y="3471850"/>
            <a:ext cx="684000" cy="684000"/>
          </a:xfrm>
          <a:prstGeom prst="ellipse">
            <a:avLst/>
          </a:prstGeom>
          <a:solidFill>
            <a:schemeClr val="bg2"/>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9" name="Espace réservé du texte 4"/>
          <p:cNvSpPr>
            <a:spLocks noGrp="1"/>
          </p:cNvSpPr>
          <p:nvPr>
            <p:ph type="body" sz="quarter" idx="20" hasCustomPrompt="1"/>
          </p:nvPr>
        </p:nvSpPr>
        <p:spPr bwMode="gray">
          <a:xfrm>
            <a:off x="3213243"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8" name="Espace réservé du graphique 7"/>
          <p:cNvSpPr>
            <a:spLocks noGrp="1"/>
          </p:cNvSpPr>
          <p:nvPr>
            <p:ph type="chart" sz="quarter" idx="21" hasCustomPrompt="1"/>
          </p:nvPr>
        </p:nvSpPr>
        <p:spPr bwMode="gray">
          <a:xfrm>
            <a:off x="3213243" y="1779663"/>
            <a:ext cx="2718000" cy="2628826"/>
          </a:xfrm>
        </p:spPr>
        <p:txBody>
          <a:bodyPr tIns="540000" anchor="ctr" anchorCtr="0"/>
          <a:lstStyle>
            <a:lvl1pPr>
              <a:defRPr/>
            </a:lvl1pPr>
          </a:lstStyle>
          <a:p>
            <a:r>
              <a:rPr lang="en-US" noProof="0" dirty="0" smtClean="0"/>
              <a:t>Graph</a:t>
            </a:r>
            <a:endParaRPr lang="en-US" noProof="0" dirty="0"/>
          </a:p>
        </p:txBody>
      </p:sp>
      <p:sp>
        <p:nvSpPr>
          <p:cNvPr id="20" name="Espace réservé du texte 4"/>
          <p:cNvSpPr>
            <a:spLocks noGrp="1"/>
          </p:cNvSpPr>
          <p:nvPr>
            <p:ph type="body" sz="quarter" idx="22" hasCustomPrompt="1"/>
          </p:nvPr>
        </p:nvSpPr>
        <p:spPr bwMode="gray">
          <a:xfrm>
            <a:off x="6052092"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21" name="Espace réservé du graphique 7"/>
          <p:cNvSpPr>
            <a:spLocks noGrp="1"/>
          </p:cNvSpPr>
          <p:nvPr>
            <p:ph type="chart" sz="quarter" idx="23" hasCustomPrompt="1"/>
          </p:nvPr>
        </p:nvSpPr>
        <p:spPr bwMode="gray">
          <a:xfrm>
            <a:off x="6052092" y="1779663"/>
            <a:ext cx="2718000" cy="2628826"/>
          </a:xfrm>
        </p:spPr>
        <p:txBody>
          <a:bodyPr tIns="540000" anchor="ctr" anchorCtr="0"/>
          <a:lstStyle/>
          <a:p>
            <a:r>
              <a:rPr lang="en-US" noProof="0" dirty="0" smtClean="0"/>
              <a:t>Graph</a:t>
            </a:r>
            <a:endParaRPr lang="en-US" noProof="0" dirty="0"/>
          </a:p>
        </p:txBody>
      </p:sp>
    </p:spTree>
    <p:extLst>
      <p:ext uri="{BB962C8B-B14F-4D97-AF65-F5344CB8AC3E}">
        <p14:creationId xmlns:p14="http://schemas.microsoft.com/office/powerpoint/2010/main" val="227961307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1917063" y="1807162"/>
            <a:ext cx="1258888" cy="1260475"/>
          </a:xfrm>
          <a:prstGeom prst="ellipse">
            <a:avLst/>
          </a:prstGeom>
          <a:solidFill>
            <a:srgbClr val="DCDC00"/>
          </a:solidFill>
        </p:spPr>
        <p:txBody>
          <a:bodyPr anchor="ctr" anchorCtr="0"/>
          <a:lstStyle>
            <a:lvl1pPr>
              <a:defRPr sz="2200">
                <a:solidFill>
                  <a:schemeClr val="accent4"/>
                </a:solidFill>
              </a:defRPr>
            </a:lvl1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628635"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
        <p:nvSpPr>
          <p:cNvPr id="9" name="Espace réservé du texte 4"/>
          <p:cNvSpPr>
            <a:spLocks noGrp="1"/>
          </p:cNvSpPr>
          <p:nvPr>
            <p:ph type="body" sz="quarter" idx="15" hasCustomPrompt="1"/>
          </p:nvPr>
        </p:nvSpPr>
        <p:spPr bwMode="gray">
          <a:xfrm>
            <a:off x="3928608" y="1807162"/>
            <a:ext cx="1258888" cy="1260475"/>
          </a:xfrm>
          <a:prstGeom prst="ellipse">
            <a:avLst/>
          </a:prstGeom>
          <a:solidFill>
            <a:schemeClr val="bg2"/>
          </a:solidFill>
        </p:spPr>
        <p:txBody>
          <a:bodyPr anchor="ctr" anchorCtr="0"/>
          <a:lstStyle>
            <a:lvl1pPr>
              <a:defRPr sz="2200">
                <a:solidFill>
                  <a:schemeClr val="accent2"/>
                </a:solidFill>
              </a:defRPr>
            </a:lvl1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3640180"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
        <p:nvSpPr>
          <p:cNvPr id="14" name="Espace réservé du texte 4"/>
          <p:cNvSpPr>
            <a:spLocks noGrp="1"/>
          </p:cNvSpPr>
          <p:nvPr>
            <p:ph type="body" sz="quarter" idx="17" hasCustomPrompt="1"/>
          </p:nvPr>
        </p:nvSpPr>
        <p:spPr bwMode="gray">
          <a:xfrm>
            <a:off x="5940152" y="1807162"/>
            <a:ext cx="1258888" cy="1260475"/>
          </a:xfrm>
          <a:prstGeom prst="ellipse">
            <a:avLst/>
          </a:prstGeom>
          <a:solidFill>
            <a:schemeClr val="accent5"/>
          </a:solidFill>
        </p:spPr>
        <p:txBody>
          <a:bodyPr anchor="ctr" anchorCtr="0"/>
          <a:lstStyle>
            <a:lvl1pPr>
              <a:defRPr sz="2200">
                <a:solidFill>
                  <a:srgbClr val="DCDC00"/>
                </a:solidFill>
              </a:defRPr>
            </a:lvl1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5651724"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Tree>
    <p:extLst>
      <p:ext uri="{BB962C8B-B14F-4D97-AF65-F5344CB8AC3E}">
        <p14:creationId xmlns:p14="http://schemas.microsoft.com/office/powerpoint/2010/main" val="293121305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Titre et contenu">
    <p:spTree>
      <p:nvGrpSpPr>
        <p:cNvPr id="1" name=""/>
        <p:cNvGrpSpPr/>
        <p:nvPr/>
      </p:nvGrpSpPr>
      <p:grpSpPr>
        <a:xfrm>
          <a:off x="0" y="0"/>
          <a:ext cx="0" cy="0"/>
          <a:chOff x="0" y="0"/>
          <a:chExt cx="0" cy="0"/>
        </a:xfrm>
      </p:grpSpPr>
      <p:sp>
        <p:nvSpPr>
          <p:cNvPr id="2" name="Rectangle à coins arrondis 1"/>
          <p:cNvSpPr/>
          <p:nvPr userDrawn="1"/>
        </p:nvSpPr>
        <p:spPr bwMode="gray">
          <a:xfrm>
            <a:off x="1572031" y="1979555"/>
            <a:ext cx="936000" cy="1188000"/>
          </a:xfrm>
          <a:prstGeom prst="roundRect">
            <a:avLst>
              <a:gd name="adj" fmla="val 231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1625985" y="2324484"/>
            <a:ext cx="828092" cy="792000"/>
          </a:xfrm>
          <a:solidFill>
            <a:schemeClr val="bg1"/>
          </a:solidFill>
        </p:spPr>
        <p:txBody>
          <a:bodyPr anchor="ctr" anchorCtr="0"/>
          <a:lstStyle>
            <a:lvl1pPr algn="ctr">
              <a:defRPr sz="4500"/>
            </a:lvl1pPr>
          </a:lstStyle>
          <a:p>
            <a:r>
              <a:rPr lang="en-US" noProof="0" dirty="0" smtClean="0"/>
              <a:t>00</a:t>
            </a:r>
            <a:endParaRPr lang="en-US" noProof="0" dirty="0"/>
          </a:p>
        </p:txBody>
      </p:sp>
      <p:sp>
        <p:nvSpPr>
          <p:cNvPr id="5" name="Espace réservé du texte 4"/>
          <p:cNvSpPr>
            <a:spLocks noGrp="1"/>
          </p:cNvSpPr>
          <p:nvPr>
            <p:ph type="body" sz="quarter" idx="13" hasCustomPrompt="1"/>
          </p:nvPr>
        </p:nvSpPr>
        <p:spPr bwMode="gray">
          <a:xfrm>
            <a:off x="4572000" y="1433476"/>
            <a:ext cx="3132138" cy="2975012"/>
          </a:xfrm>
        </p:spPr>
        <p:txBody>
          <a:bodyPr/>
          <a:lstStyle>
            <a:lvl1pPr>
              <a:spcAft>
                <a:spcPts val="700"/>
              </a:spcAft>
              <a:defRPr sz="1000" b="1" cap="all" baseline="0">
                <a:solidFill>
                  <a:schemeClr val="accent5"/>
                </a:solidFill>
              </a:defRPr>
            </a:lvl1pPr>
            <a:lvl2pPr marL="0" indent="0">
              <a:buNone/>
              <a:defRPr sz="1000"/>
            </a:lvl2pPr>
            <a:lvl3pPr>
              <a:defRPr sz="1000"/>
            </a:lvl3pPr>
            <a:lvl4pPr>
              <a:defRPr sz="1000"/>
            </a:lvl4pPr>
            <a:lvl5pPr>
              <a:defRPr sz="1000"/>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Tree>
    <p:extLst>
      <p:ext uri="{BB962C8B-B14F-4D97-AF65-F5344CB8AC3E}">
        <p14:creationId xmlns:p14="http://schemas.microsoft.com/office/powerpoint/2010/main" val="229304329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nd">
    <p:bg bwMode="gray">
      <p:bgPr>
        <a:solidFill>
          <a:schemeClr val="tx2"/>
        </a:solidFill>
        <a:effectLst/>
      </p:bgPr>
    </p:bg>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887924" y="2417599"/>
            <a:ext cx="1368000" cy="308050"/>
          </a:xfrm>
          <a:prstGeom prst="rect">
            <a:avLst/>
          </a:prstGeom>
        </p:spPr>
      </p:pic>
    </p:spTree>
    <p:extLst>
      <p:ext uri="{BB962C8B-B14F-4D97-AF65-F5344CB8AC3E}">
        <p14:creationId xmlns:p14="http://schemas.microsoft.com/office/powerpoint/2010/main" val="38115047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amp; Visual">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358775" y="4020478"/>
            <a:ext cx="8426449" cy="459484"/>
          </a:xfrm>
        </p:spPr>
        <p:txBody>
          <a:bodyPr/>
          <a:lstStyle>
            <a:lvl1pPr marL="0" indent="0" algn="ctr">
              <a:buNone/>
              <a:defRPr sz="11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9" name="Espace réservé pour une image  11"/>
          <p:cNvSpPr>
            <a:spLocks noGrp="1"/>
          </p:cNvSpPr>
          <p:nvPr>
            <p:ph type="pic" sz="quarter" idx="14" hasCustomPrompt="1"/>
          </p:nvPr>
        </p:nvSpPr>
        <p:spPr bwMode="gray">
          <a:xfrm>
            <a:off x="0" y="0"/>
            <a:ext cx="9144000" cy="2664000"/>
          </a:xfrm>
          <a:solidFill>
            <a:srgbClr val="EAEAEA"/>
          </a:solidFill>
        </p:spPr>
        <p:txBody>
          <a:bodyPr tIns="540000" anchor="ctr" anchorCtr="0"/>
          <a:lstStyle>
            <a:lvl1pPr>
              <a:defRPr sz="1000"/>
            </a:lvl1pPr>
          </a:lstStyle>
          <a:p>
            <a:r>
              <a:rPr lang="en-US" noProof="0" dirty="0" smtClean="0"/>
              <a:t>Select the icon to insert a picture</a:t>
            </a:r>
            <a:endParaRPr lang="en-US" noProof="0" dirty="0"/>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8"/>
          </a:xfrm>
          <a:prstGeom prst="rect">
            <a:avLst/>
          </a:prstGeom>
        </p:spPr>
      </p:pic>
      <p:sp>
        <p:nvSpPr>
          <p:cNvPr id="10" name="Espace réservé du texte 7"/>
          <p:cNvSpPr>
            <a:spLocks noGrp="1"/>
          </p:cNvSpPr>
          <p:nvPr>
            <p:ph type="body" sz="quarter" idx="21" hasCustomPrompt="1"/>
          </p:nvPr>
        </p:nvSpPr>
        <p:spPr>
          <a:xfrm>
            <a:off x="360000" y="2678400"/>
            <a:ext cx="8427600" cy="1184400"/>
          </a:xfrm>
        </p:spPr>
        <p:txBody>
          <a:bodyPr anchor="b" anchorCtr="0"/>
          <a:lstStyle>
            <a:lvl1pPr marL="0" indent="0">
              <a:lnSpc>
                <a:spcPct val="95000"/>
              </a:lnSpc>
              <a:buFont typeface="Arial" panose="020B0604020202020204" pitchFamily="34" charset="0"/>
              <a:buNone/>
              <a:defRPr sz="2170"/>
            </a:lvl1pPr>
            <a:lvl2pPr marL="0" indent="0">
              <a:lnSpc>
                <a:spcPct val="95000"/>
              </a:lnSpc>
              <a:buNone/>
              <a:defRPr sz="1600"/>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14456335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lgn="l">
              <a:defRPr sz="3000" b="0">
                <a:solidFill>
                  <a:schemeClr val="accent4"/>
                </a:solidFill>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683568" y="134761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166776" y="1455571"/>
            <a:ext cx="7617691" cy="324092"/>
          </a:xfrm>
        </p:spPr>
        <p:txBody>
          <a:bodyPr/>
          <a:lstStyle>
            <a:lvl1pPr algn="l">
              <a:defRPr>
                <a:solidFill>
                  <a:schemeClr val="accent4"/>
                </a:solidFill>
              </a:defRPr>
            </a:lvl1pPr>
          </a:lstStyle>
          <a:p>
            <a:pPr lvl="0"/>
            <a:r>
              <a:rPr lang="en-US" noProof="0" dirty="0" smtClean="0"/>
              <a:t>Text</a:t>
            </a:r>
          </a:p>
        </p:txBody>
      </p:sp>
      <p:sp>
        <p:nvSpPr>
          <p:cNvPr id="9" name="Espace réservé du texte 4"/>
          <p:cNvSpPr>
            <a:spLocks noGrp="1"/>
          </p:cNvSpPr>
          <p:nvPr>
            <p:ph type="body" sz="quarter" idx="15" hasCustomPrompt="1"/>
          </p:nvPr>
        </p:nvSpPr>
        <p:spPr bwMode="gray">
          <a:xfrm>
            <a:off x="683568" y="1858871"/>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1166776" y="1966828"/>
            <a:ext cx="7617691" cy="324092"/>
          </a:xfrm>
        </p:spPr>
        <p:txBody>
          <a:bodyPr/>
          <a:lstStyle>
            <a:lvl1pPr algn="l">
              <a:defRPr>
                <a:solidFill>
                  <a:schemeClr val="accent4"/>
                </a:solidFill>
              </a:defRPr>
            </a:lvl1pPr>
          </a:lstStyle>
          <a:p>
            <a:pPr lvl="0"/>
            <a:r>
              <a:rPr lang="en-US" noProof="0" dirty="0" smtClean="0"/>
              <a:t>Text</a:t>
            </a:r>
          </a:p>
        </p:txBody>
      </p:sp>
      <p:sp>
        <p:nvSpPr>
          <p:cNvPr id="14" name="Espace réservé du texte 4"/>
          <p:cNvSpPr>
            <a:spLocks noGrp="1"/>
          </p:cNvSpPr>
          <p:nvPr>
            <p:ph type="body" sz="quarter" idx="17" hasCustomPrompt="1"/>
          </p:nvPr>
        </p:nvSpPr>
        <p:spPr bwMode="gray">
          <a:xfrm>
            <a:off x="683568" y="2370128"/>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1166776" y="2478085"/>
            <a:ext cx="7617691" cy="324092"/>
          </a:xfrm>
        </p:spPr>
        <p:txBody>
          <a:bodyPr/>
          <a:lstStyle>
            <a:lvl1pPr algn="l">
              <a:defRPr>
                <a:solidFill>
                  <a:schemeClr val="accent4"/>
                </a:solidFill>
              </a:defRPr>
            </a:lvl1pPr>
          </a:lstStyle>
          <a:p>
            <a:pPr lvl="0"/>
            <a:r>
              <a:rPr lang="en-US" noProof="0" dirty="0" smtClean="0"/>
              <a:t>Text</a:t>
            </a:r>
          </a:p>
        </p:txBody>
      </p:sp>
      <p:sp>
        <p:nvSpPr>
          <p:cNvPr id="16" name="Espace réservé du texte 4"/>
          <p:cNvSpPr>
            <a:spLocks noGrp="1"/>
          </p:cNvSpPr>
          <p:nvPr>
            <p:ph type="body" sz="quarter" idx="19" hasCustomPrompt="1"/>
          </p:nvPr>
        </p:nvSpPr>
        <p:spPr bwMode="gray">
          <a:xfrm>
            <a:off x="683568" y="2881385"/>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7" name="Espace réservé du texte 7"/>
          <p:cNvSpPr>
            <a:spLocks noGrp="1"/>
          </p:cNvSpPr>
          <p:nvPr>
            <p:ph type="body" sz="quarter" idx="20" hasCustomPrompt="1"/>
          </p:nvPr>
        </p:nvSpPr>
        <p:spPr bwMode="gray">
          <a:xfrm>
            <a:off x="1166776" y="2989342"/>
            <a:ext cx="7617691" cy="324092"/>
          </a:xfrm>
        </p:spPr>
        <p:txBody>
          <a:bodyPr/>
          <a:lstStyle>
            <a:lvl1pPr algn="l">
              <a:defRPr>
                <a:solidFill>
                  <a:schemeClr val="accent4"/>
                </a:solidFill>
              </a:defRPr>
            </a:lvl1pPr>
          </a:lstStyle>
          <a:p>
            <a:pPr lvl="0"/>
            <a:r>
              <a:rPr lang="en-US" noProof="0" dirty="0" smtClean="0"/>
              <a:t>Text</a:t>
            </a:r>
          </a:p>
        </p:txBody>
      </p:sp>
      <p:sp>
        <p:nvSpPr>
          <p:cNvPr id="18" name="Espace réservé du texte 4"/>
          <p:cNvSpPr>
            <a:spLocks noGrp="1"/>
          </p:cNvSpPr>
          <p:nvPr>
            <p:ph type="body" sz="quarter" idx="21" hasCustomPrompt="1"/>
          </p:nvPr>
        </p:nvSpPr>
        <p:spPr bwMode="gray">
          <a:xfrm>
            <a:off x="683568" y="3392642"/>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9" name="Espace réservé du texte 7"/>
          <p:cNvSpPr>
            <a:spLocks noGrp="1"/>
          </p:cNvSpPr>
          <p:nvPr>
            <p:ph type="body" sz="quarter" idx="22" hasCustomPrompt="1"/>
          </p:nvPr>
        </p:nvSpPr>
        <p:spPr bwMode="gray">
          <a:xfrm>
            <a:off x="1166776" y="3500599"/>
            <a:ext cx="7617691" cy="324092"/>
          </a:xfrm>
        </p:spPr>
        <p:txBody>
          <a:bodyPr/>
          <a:lstStyle>
            <a:lvl1pPr algn="l">
              <a:defRPr>
                <a:solidFill>
                  <a:schemeClr val="accent4"/>
                </a:solidFill>
              </a:defRPr>
            </a:lvl1pPr>
          </a:lstStyle>
          <a:p>
            <a:pPr lvl="0"/>
            <a:r>
              <a:rPr lang="en-US" noProof="0" dirty="0" smtClean="0"/>
              <a:t>Text</a:t>
            </a:r>
          </a:p>
        </p:txBody>
      </p:sp>
      <p:sp>
        <p:nvSpPr>
          <p:cNvPr id="20" name="Espace réservé du texte 4"/>
          <p:cNvSpPr>
            <a:spLocks noGrp="1"/>
          </p:cNvSpPr>
          <p:nvPr>
            <p:ph type="body" sz="quarter" idx="23" hasCustomPrompt="1"/>
          </p:nvPr>
        </p:nvSpPr>
        <p:spPr bwMode="gray">
          <a:xfrm>
            <a:off x="683568" y="3903898"/>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1" name="Espace réservé du texte 7"/>
          <p:cNvSpPr>
            <a:spLocks noGrp="1"/>
          </p:cNvSpPr>
          <p:nvPr>
            <p:ph type="body" sz="quarter" idx="24" hasCustomPrompt="1"/>
          </p:nvPr>
        </p:nvSpPr>
        <p:spPr bwMode="gray">
          <a:xfrm>
            <a:off x="1166776" y="4011855"/>
            <a:ext cx="7617691" cy="324092"/>
          </a:xfrm>
        </p:spPr>
        <p:txBody>
          <a:bodyPr/>
          <a:lstStyle>
            <a:lvl1pPr algn="l">
              <a:defRPr>
                <a:solidFill>
                  <a:schemeClr val="accent4"/>
                </a:solidFill>
              </a:defRPr>
            </a:lvl1pPr>
          </a:lstStyle>
          <a:p>
            <a:pPr lvl="0"/>
            <a:r>
              <a:rPr lang="en-US" noProof="0" dirty="0" smtClean="0"/>
              <a:t>Text</a:t>
            </a:r>
          </a:p>
        </p:txBody>
      </p:sp>
    </p:spTree>
    <p:extLst>
      <p:ext uri="{BB962C8B-B14F-4D97-AF65-F5344CB8AC3E}">
        <p14:creationId xmlns:p14="http://schemas.microsoft.com/office/powerpoint/2010/main" val="33167973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3 colum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lgn="l">
              <a:defRPr sz="3000" b="0">
                <a:solidFill>
                  <a:schemeClr val="accent4"/>
                </a:solidFill>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683616"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166825" y="1815666"/>
            <a:ext cx="2160000" cy="504825"/>
          </a:xfrm>
        </p:spPr>
        <p:txBody>
          <a:bodyPr/>
          <a:lstStyle>
            <a:lvl1pPr algn="l">
              <a:defRPr>
                <a:solidFill>
                  <a:schemeClr val="accent4"/>
                </a:solidFill>
              </a:defRPr>
            </a:lvl1pPr>
          </a:lstStyle>
          <a:p>
            <a:pPr lvl="0"/>
            <a:r>
              <a:rPr lang="en-US" noProof="0" dirty="0" smtClean="0"/>
              <a:t>Text</a:t>
            </a:r>
          </a:p>
        </p:txBody>
      </p:sp>
      <p:sp>
        <p:nvSpPr>
          <p:cNvPr id="9" name="Espace réservé du texte 4"/>
          <p:cNvSpPr>
            <a:spLocks noGrp="1"/>
          </p:cNvSpPr>
          <p:nvPr>
            <p:ph type="body" sz="quarter" idx="15" hasCustomPrompt="1"/>
          </p:nvPr>
        </p:nvSpPr>
        <p:spPr bwMode="gray">
          <a:xfrm>
            <a:off x="683616"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1166825" y="2474480"/>
            <a:ext cx="2160000" cy="504825"/>
          </a:xfrm>
        </p:spPr>
        <p:txBody>
          <a:bodyPr/>
          <a:lstStyle>
            <a:lvl1pPr algn="l">
              <a:defRPr>
                <a:solidFill>
                  <a:schemeClr val="accent4"/>
                </a:solidFill>
              </a:defRPr>
            </a:lvl1pPr>
          </a:lstStyle>
          <a:p>
            <a:pPr lvl="0"/>
            <a:r>
              <a:rPr lang="en-US" noProof="0" dirty="0" smtClean="0"/>
              <a:t>Text</a:t>
            </a:r>
          </a:p>
        </p:txBody>
      </p:sp>
      <p:sp>
        <p:nvSpPr>
          <p:cNvPr id="14" name="Espace réservé du texte 4"/>
          <p:cNvSpPr>
            <a:spLocks noGrp="1"/>
          </p:cNvSpPr>
          <p:nvPr>
            <p:ph type="body" sz="quarter" idx="17" hasCustomPrompt="1"/>
          </p:nvPr>
        </p:nvSpPr>
        <p:spPr bwMode="gray">
          <a:xfrm>
            <a:off x="683616"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1166825" y="3133295"/>
            <a:ext cx="2160000" cy="504825"/>
          </a:xfrm>
        </p:spPr>
        <p:txBody>
          <a:bodyPr/>
          <a:lstStyle>
            <a:lvl1pPr algn="l">
              <a:defRPr>
                <a:solidFill>
                  <a:schemeClr val="accent4"/>
                </a:solidFill>
              </a:defRPr>
            </a:lvl1pPr>
          </a:lstStyle>
          <a:p>
            <a:pPr lvl="0"/>
            <a:r>
              <a:rPr lang="en-US" noProof="0" dirty="0" smtClean="0"/>
              <a:t>Text</a:t>
            </a:r>
          </a:p>
        </p:txBody>
      </p:sp>
      <p:sp>
        <p:nvSpPr>
          <p:cNvPr id="16" name="Espace réservé du texte 4"/>
          <p:cNvSpPr>
            <a:spLocks noGrp="1"/>
          </p:cNvSpPr>
          <p:nvPr>
            <p:ph type="body" sz="quarter" idx="19" hasCustomPrompt="1"/>
          </p:nvPr>
        </p:nvSpPr>
        <p:spPr bwMode="gray">
          <a:xfrm>
            <a:off x="3398080"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7" name="Espace réservé du texte 7"/>
          <p:cNvSpPr>
            <a:spLocks noGrp="1"/>
          </p:cNvSpPr>
          <p:nvPr>
            <p:ph type="body" sz="quarter" idx="20" hasCustomPrompt="1"/>
          </p:nvPr>
        </p:nvSpPr>
        <p:spPr bwMode="gray">
          <a:xfrm>
            <a:off x="3881289" y="1815666"/>
            <a:ext cx="2160000" cy="504825"/>
          </a:xfrm>
        </p:spPr>
        <p:txBody>
          <a:bodyPr/>
          <a:lstStyle>
            <a:lvl1pPr algn="l">
              <a:defRPr>
                <a:solidFill>
                  <a:schemeClr val="accent4"/>
                </a:solidFill>
              </a:defRPr>
            </a:lvl1pPr>
          </a:lstStyle>
          <a:p>
            <a:pPr lvl="0"/>
            <a:r>
              <a:rPr lang="en-US" noProof="0" dirty="0" smtClean="0"/>
              <a:t>Text</a:t>
            </a:r>
          </a:p>
        </p:txBody>
      </p:sp>
      <p:sp>
        <p:nvSpPr>
          <p:cNvPr id="18" name="Espace réservé du texte 4"/>
          <p:cNvSpPr>
            <a:spLocks noGrp="1"/>
          </p:cNvSpPr>
          <p:nvPr>
            <p:ph type="body" sz="quarter" idx="21" hasCustomPrompt="1"/>
          </p:nvPr>
        </p:nvSpPr>
        <p:spPr bwMode="gray">
          <a:xfrm>
            <a:off x="3398080"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9" name="Espace réservé du texte 7"/>
          <p:cNvSpPr>
            <a:spLocks noGrp="1"/>
          </p:cNvSpPr>
          <p:nvPr>
            <p:ph type="body" sz="quarter" idx="22" hasCustomPrompt="1"/>
          </p:nvPr>
        </p:nvSpPr>
        <p:spPr bwMode="gray">
          <a:xfrm>
            <a:off x="3881289" y="2474480"/>
            <a:ext cx="2160000" cy="504825"/>
          </a:xfrm>
        </p:spPr>
        <p:txBody>
          <a:bodyPr/>
          <a:lstStyle>
            <a:lvl1pPr algn="l">
              <a:defRPr>
                <a:solidFill>
                  <a:schemeClr val="accent4"/>
                </a:solidFill>
              </a:defRPr>
            </a:lvl1pPr>
          </a:lstStyle>
          <a:p>
            <a:pPr lvl="0"/>
            <a:r>
              <a:rPr lang="en-US" noProof="0" dirty="0" smtClean="0"/>
              <a:t>Text</a:t>
            </a:r>
          </a:p>
        </p:txBody>
      </p:sp>
      <p:sp>
        <p:nvSpPr>
          <p:cNvPr id="20" name="Espace réservé du texte 4"/>
          <p:cNvSpPr>
            <a:spLocks noGrp="1"/>
          </p:cNvSpPr>
          <p:nvPr>
            <p:ph type="body" sz="quarter" idx="23" hasCustomPrompt="1"/>
          </p:nvPr>
        </p:nvSpPr>
        <p:spPr bwMode="gray">
          <a:xfrm>
            <a:off x="3398080"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1" name="Espace réservé du texte 7"/>
          <p:cNvSpPr>
            <a:spLocks noGrp="1"/>
          </p:cNvSpPr>
          <p:nvPr>
            <p:ph type="body" sz="quarter" idx="24" hasCustomPrompt="1"/>
          </p:nvPr>
        </p:nvSpPr>
        <p:spPr bwMode="gray">
          <a:xfrm>
            <a:off x="3881289" y="3133295"/>
            <a:ext cx="2160000" cy="504825"/>
          </a:xfrm>
        </p:spPr>
        <p:txBody>
          <a:bodyPr/>
          <a:lstStyle>
            <a:lvl1pPr algn="l">
              <a:defRPr>
                <a:solidFill>
                  <a:schemeClr val="accent4"/>
                </a:solidFill>
              </a:defRPr>
            </a:lvl1pPr>
          </a:lstStyle>
          <a:p>
            <a:pPr lvl="0"/>
            <a:r>
              <a:rPr lang="en-US" noProof="0" dirty="0" smtClean="0"/>
              <a:t>Text</a:t>
            </a:r>
          </a:p>
        </p:txBody>
      </p:sp>
      <p:sp>
        <p:nvSpPr>
          <p:cNvPr id="22" name="Espace réservé du texte 4"/>
          <p:cNvSpPr>
            <a:spLocks noGrp="1"/>
          </p:cNvSpPr>
          <p:nvPr>
            <p:ph type="body" sz="quarter" idx="25" hasCustomPrompt="1"/>
          </p:nvPr>
        </p:nvSpPr>
        <p:spPr bwMode="gray">
          <a:xfrm>
            <a:off x="6135551"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3" name="Espace réservé du texte 7"/>
          <p:cNvSpPr>
            <a:spLocks noGrp="1"/>
          </p:cNvSpPr>
          <p:nvPr>
            <p:ph type="body" sz="quarter" idx="26" hasCustomPrompt="1"/>
          </p:nvPr>
        </p:nvSpPr>
        <p:spPr bwMode="gray">
          <a:xfrm>
            <a:off x="6618760" y="1815666"/>
            <a:ext cx="2160000" cy="504825"/>
          </a:xfrm>
        </p:spPr>
        <p:txBody>
          <a:bodyPr/>
          <a:lstStyle>
            <a:lvl1pPr algn="l">
              <a:defRPr>
                <a:solidFill>
                  <a:schemeClr val="accent4"/>
                </a:solidFill>
              </a:defRPr>
            </a:lvl1pPr>
          </a:lstStyle>
          <a:p>
            <a:pPr lvl="0"/>
            <a:r>
              <a:rPr lang="en-US" noProof="0" dirty="0" smtClean="0"/>
              <a:t>Text</a:t>
            </a:r>
          </a:p>
        </p:txBody>
      </p:sp>
      <p:sp>
        <p:nvSpPr>
          <p:cNvPr id="24" name="Espace réservé du texte 4"/>
          <p:cNvSpPr>
            <a:spLocks noGrp="1"/>
          </p:cNvSpPr>
          <p:nvPr>
            <p:ph type="body" sz="quarter" idx="27" hasCustomPrompt="1"/>
          </p:nvPr>
        </p:nvSpPr>
        <p:spPr bwMode="gray">
          <a:xfrm>
            <a:off x="6135551"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5" name="Espace réservé du texte 7"/>
          <p:cNvSpPr>
            <a:spLocks noGrp="1"/>
          </p:cNvSpPr>
          <p:nvPr>
            <p:ph type="body" sz="quarter" idx="28" hasCustomPrompt="1"/>
          </p:nvPr>
        </p:nvSpPr>
        <p:spPr bwMode="gray">
          <a:xfrm>
            <a:off x="6618760" y="2474480"/>
            <a:ext cx="2160000" cy="504825"/>
          </a:xfrm>
        </p:spPr>
        <p:txBody>
          <a:bodyPr/>
          <a:lstStyle>
            <a:lvl1pPr algn="l">
              <a:defRPr>
                <a:solidFill>
                  <a:schemeClr val="accent4"/>
                </a:solidFill>
              </a:defRPr>
            </a:lvl1pPr>
          </a:lstStyle>
          <a:p>
            <a:pPr lvl="0"/>
            <a:r>
              <a:rPr lang="en-US" noProof="0" dirty="0" smtClean="0"/>
              <a:t>Text</a:t>
            </a:r>
          </a:p>
        </p:txBody>
      </p:sp>
      <p:sp>
        <p:nvSpPr>
          <p:cNvPr id="26" name="Espace réservé du texte 4"/>
          <p:cNvSpPr>
            <a:spLocks noGrp="1"/>
          </p:cNvSpPr>
          <p:nvPr>
            <p:ph type="body" sz="quarter" idx="29" hasCustomPrompt="1"/>
          </p:nvPr>
        </p:nvSpPr>
        <p:spPr bwMode="gray">
          <a:xfrm>
            <a:off x="6135551"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7" name="Espace réservé du texte 7"/>
          <p:cNvSpPr>
            <a:spLocks noGrp="1"/>
          </p:cNvSpPr>
          <p:nvPr>
            <p:ph type="body" sz="quarter" idx="30" hasCustomPrompt="1"/>
          </p:nvPr>
        </p:nvSpPr>
        <p:spPr bwMode="gray">
          <a:xfrm>
            <a:off x="6618760" y="3133295"/>
            <a:ext cx="2160000" cy="504825"/>
          </a:xfrm>
        </p:spPr>
        <p:txBody>
          <a:bodyPr/>
          <a:lstStyle>
            <a:lvl1pPr algn="l">
              <a:defRPr>
                <a:solidFill>
                  <a:schemeClr val="accent4"/>
                </a:solidFill>
              </a:defRPr>
            </a:lvl1pPr>
          </a:lstStyle>
          <a:p>
            <a:pPr lvl="0"/>
            <a:r>
              <a:rPr lang="en-US" noProof="0" dirty="0" smtClean="0"/>
              <a:t>Text</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P2185C">
    <p:spTree>
      <p:nvGrpSpPr>
        <p:cNvPr id="1" name=""/>
        <p:cNvGrpSpPr/>
        <p:nvPr/>
      </p:nvGrpSpPr>
      <p:grpSpPr>
        <a:xfrm>
          <a:off x="0" y="0"/>
          <a:ext cx="0" cy="0"/>
          <a:chOff x="0" y="0"/>
          <a:chExt cx="0" cy="0"/>
        </a:xfrm>
      </p:grpSpPr>
      <p:sp>
        <p:nvSpPr>
          <p:cNvPr id="2" name="Rectangle 1"/>
          <p:cNvSpPr/>
          <p:nvPr userDrawn="1"/>
        </p:nvSpPr>
        <p:spPr bwMode="gray">
          <a:xfrm>
            <a:off x="0" y="0"/>
            <a:ext cx="9144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P291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21838362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P393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4532716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P166C">
    <p:spTree>
      <p:nvGrpSpPr>
        <p:cNvPr id="1" name=""/>
        <p:cNvGrpSpPr/>
        <p:nvPr/>
      </p:nvGrpSpPr>
      <p:grpSpPr>
        <a:xfrm>
          <a:off x="0" y="0"/>
          <a:ext cx="0" cy="0"/>
          <a:chOff x="0" y="0"/>
          <a:chExt cx="0" cy="0"/>
        </a:xfrm>
      </p:grpSpPr>
      <p:sp>
        <p:nvSpPr>
          <p:cNvPr id="12" name="Rectangle 11"/>
          <p:cNvSpPr/>
          <p:nvPr userDrawn="1"/>
        </p:nvSpPr>
        <p:spPr bwMode="gray">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162003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8776" y="438663"/>
            <a:ext cx="8426450" cy="891380"/>
          </a:xfrm>
          <a:prstGeom prst="rect">
            <a:avLst/>
          </a:prstGeom>
        </p:spPr>
        <p:txBody>
          <a:bodyPr vert="horz" lIns="0" tIns="0" rIns="0" bIns="0" rtlCol="0" anchor="t" anchorCtr="0">
            <a:noAutofit/>
          </a:bodyPr>
          <a:lstStyle/>
          <a:p>
            <a:r>
              <a:rPr lang="en-US" noProof="0" dirty="0" smtClean="0"/>
              <a:t>Title</a:t>
            </a:r>
            <a:endParaRPr lang="en-US" noProof="0" dirty="0"/>
          </a:p>
        </p:txBody>
      </p:sp>
      <p:sp>
        <p:nvSpPr>
          <p:cNvPr id="3" name="Espace réservé du texte 2"/>
          <p:cNvSpPr>
            <a:spLocks noGrp="1"/>
          </p:cNvSpPr>
          <p:nvPr>
            <p:ph type="body" idx="1"/>
          </p:nvPr>
        </p:nvSpPr>
        <p:spPr bwMode="gray">
          <a:xfrm>
            <a:off x="358775" y="1851671"/>
            <a:ext cx="8426450" cy="2556284"/>
          </a:xfrm>
          <a:prstGeom prst="rect">
            <a:avLst/>
          </a:prstGeom>
        </p:spPr>
        <p:txBody>
          <a:bodyPr vert="horz" lIns="0" tIns="0" rIns="0" bIns="0" rtlCol="0" anchor="t" anchorCtr="0">
            <a:noAutofit/>
          </a:body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4" name="Espace réservé de la date 3"/>
          <p:cNvSpPr>
            <a:spLocks noGrp="1"/>
          </p:cNvSpPr>
          <p:nvPr>
            <p:ph type="dt" sz="half" idx="2"/>
          </p:nvPr>
        </p:nvSpPr>
        <p:spPr bwMode="gray">
          <a:xfrm>
            <a:off x="0" y="4803775"/>
            <a:ext cx="358776" cy="33972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3"/>
          </p:nvPr>
        </p:nvSpPr>
        <p:spPr bwMode="gray">
          <a:xfrm>
            <a:off x="510421" y="4551970"/>
            <a:ext cx="6840000" cy="251805"/>
          </a:xfrm>
          <a:prstGeom prst="rect">
            <a:avLst/>
          </a:prstGeom>
        </p:spPr>
        <p:txBody>
          <a:bodyPr vert="horz" lIns="0" tIns="0" rIns="0" bIns="0" rtlCol="0" anchor="b" anchorCtr="0">
            <a:noAutofit/>
          </a:bodyPr>
          <a:lstStyle>
            <a:lvl1pPr algn="l">
              <a:defRPr sz="800">
                <a:solidFill>
                  <a:schemeClr val="accent4"/>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4"/>
          </p:nvPr>
        </p:nvSpPr>
        <p:spPr bwMode="gray">
          <a:xfrm>
            <a:off x="-508" y="4551970"/>
            <a:ext cx="432060" cy="251805"/>
          </a:xfrm>
          <a:prstGeom prst="rect">
            <a:avLst/>
          </a:prstGeom>
        </p:spPr>
        <p:txBody>
          <a:bodyPr vert="horz" lIns="0" tIns="0" rIns="0" bIns="0" rtlCol="0" anchor="b" anchorCtr="0">
            <a:noAutofit/>
          </a:bodyPr>
          <a:lstStyle>
            <a:lvl1pPr algn="r">
              <a:defRPr sz="800">
                <a:solidFill>
                  <a:schemeClr val="accent4"/>
                </a:solidFill>
              </a:defRPr>
            </a:lvl1pPr>
          </a:lstStyle>
          <a:p>
            <a:fld id="{733122C9-A0B9-462F-8757-0847AD287B63}" type="slidenum">
              <a:rPr lang="en-US" noProof="0" smtClean="0"/>
              <a:pPr/>
              <a:t>‹#›</a:t>
            </a:fld>
            <a:endParaRPr lang="en-US" noProof="0" dirty="0"/>
          </a:p>
        </p:txBody>
      </p:sp>
      <p:pic>
        <p:nvPicPr>
          <p:cNvPr id="8" name="Image 7"/>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bwMode="gray">
          <a:xfrm>
            <a:off x="7988223" y="4617830"/>
            <a:ext cx="828000" cy="186450"/>
          </a:xfrm>
          <a:prstGeom prst="rect">
            <a:avLst/>
          </a:prstGeom>
        </p:spPr>
      </p:pic>
    </p:spTree>
  </p:cSld>
  <p:clrMap bg1="lt1" tx1="dk1" bg2="lt2" tx2="dk2" accent1="accent1" accent2="accent2" accent3="accent3" accent4="accent4" accent5="accent5" accent6="accent6" hlink="hlink" folHlink="folHlink"/>
  <p:sldLayoutIdLst>
    <p:sldLayoutId id="2147483808" r:id="rId1"/>
    <p:sldLayoutId id="2147483836" r:id="rId2"/>
    <p:sldLayoutId id="2147483821" r:id="rId3"/>
    <p:sldLayoutId id="2147483837" r:id="rId4"/>
    <p:sldLayoutId id="2147483809" r:id="rId5"/>
    <p:sldLayoutId id="2147483810"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 id="2147483834" r:id="rId19"/>
    <p:sldLayoutId id="2147483811" r:id="rId20"/>
    <p:sldLayoutId id="2147483812" r:id="rId21"/>
    <p:sldLayoutId id="2147483813" r:id="rId22"/>
    <p:sldLayoutId id="2147483814" r:id="rId23"/>
    <p:sldLayoutId id="2147483815" r:id="rId24"/>
    <p:sldLayoutId id="2147483816" r:id="rId25"/>
    <p:sldLayoutId id="2147483817" r:id="rId26"/>
    <p:sldLayoutId id="2147483835" r:id="rId27"/>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p:titleStyle>
    <p:body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ous-titre 10"/>
          <p:cNvSpPr>
            <a:spLocks noGrp="1"/>
          </p:cNvSpPr>
          <p:nvPr>
            <p:ph type="subTitle" idx="1"/>
          </p:nvPr>
        </p:nvSpPr>
        <p:spPr/>
        <p:txBody>
          <a:bodyPr/>
          <a:lstStyle/>
          <a:p>
            <a:r>
              <a:rPr lang="fr-FR" dirty="0" smtClean="0"/>
              <a:t>09.10.2017</a:t>
            </a:r>
            <a:endParaRPr lang="fr-FR" dirty="0"/>
          </a:p>
        </p:txBody>
      </p:sp>
      <p:sp>
        <p:nvSpPr>
          <p:cNvPr id="3" name="Espace réservé de la date 2"/>
          <p:cNvSpPr>
            <a:spLocks noGrp="1"/>
          </p:cNvSpPr>
          <p:nvPr>
            <p:ph type="dt" sz="half" idx="10"/>
          </p:nvPr>
        </p:nvSpPr>
        <p:spPr/>
        <p:txBody>
          <a:bodyPr/>
          <a:lstStyle/>
          <a:p>
            <a:r>
              <a:rPr lang="fr-FR" smtClean="0"/>
              <a:t>Date</a:t>
            </a:r>
            <a:endParaRPr lang="fr-FR"/>
          </a:p>
        </p:txBody>
      </p:sp>
      <p:sp>
        <p:nvSpPr>
          <p:cNvPr id="4" name="Espace réservé du pied de page 3"/>
          <p:cNvSpPr>
            <a:spLocks noGrp="1"/>
          </p:cNvSpPr>
          <p:nvPr>
            <p:ph type="ftr" sz="quarter" idx="11"/>
          </p:nvPr>
        </p:nvSpPr>
        <p:spPr/>
        <p:txBody>
          <a:bodyPr/>
          <a:lstStyle/>
          <a:p>
            <a:r>
              <a:rPr lang="en-US" smtClean="0"/>
              <a:t>Presentation title</a:t>
            </a:r>
            <a:endParaRPr lang="fr-FR" dirty="0"/>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1</a:t>
            </a:fld>
            <a:endParaRPr lang="fr-FR" dirty="0"/>
          </a:p>
        </p:txBody>
      </p:sp>
      <p:sp>
        <p:nvSpPr>
          <p:cNvPr id="7" name="Espace réservé du texte 6"/>
          <p:cNvSpPr>
            <a:spLocks noGrp="1"/>
          </p:cNvSpPr>
          <p:nvPr>
            <p:ph type="body" sz="quarter" idx="21"/>
          </p:nvPr>
        </p:nvSpPr>
        <p:spPr/>
        <p:txBody>
          <a:bodyPr/>
          <a:lstStyle/>
          <a:p>
            <a:r>
              <a:rPr lang="fr-FR" dirty="0" smtClean="0"/>
              <a:t>Android Auto</a:t>
            </a:r>
            <a:endParaRPr lang="fr-F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399" y="106011"/>
            <a:ext cx="6553200" cy="3147160"/>
          </a:xfrm>
          <a:prstGeom prst="rect">
            <a:avLst/>
          </a:prstGeom>
        </p:spPr>
      </p:pic>
    </p:spTree>
    <p:extLst>
      <p:ext uri="{BB962C8B-B14F-4D97-AF65-F5344CB8AC3E}">
        <p14:creationId xmlns:p14="http://schemas.microsoft.com/office/powerpoint/2010/main" val="3585039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Auto - Home Menu</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10</a:t>
            </a:fld>
            <a:endParaRPr lang="en-US" noProof="0" dirty="0"/>
          </a:p>
        </p:txBody>
      </p:sp>
      <p:sp>
        <p:nvSpPr>
          <p:cNvPr id="11" name="TextBox 10"/>
          <p:cNvSpPr txBox="1"/>
          <p:nvPr/>
        </p:nvSpPr>
        <p:spPr>
          <a:xfrm>
            <a:off x="636237" y="1497739"/>
            <a:ext cx="3307582" cy="261610"/>
          </a:xfrm>
          <a:prstGeom prst="rect">
            <a:avLst/>
          </a:prstGeom>
          <a:noFill/>
        </p:spPr>
        <p:txBody>
          <a:bodyPr wrap="square" rtlCol="0">
            <a:spAutoFit/>
          </a:bodyPr>
          <a:lstStyle/>
          <a:p>
            <a:pPr algn="ctr"/>
            <a:r>
              <a:rPr lang="en-US" sz="1100" b="1" dirty="0" smtClean="0"/>
              <a:t>On phone Screen</a:t>
            </a:r>
            <a:endParaRPr lang="en-US" sz="1100" b="1" dirty="0"/>
          </a:p>
        </p:txBody>
      </p:sp>
      <p:sp>
        <p:nvSpPr>
          <p:cNvPr id="12" name="TextBox 11"/>
          <p:cNvSpPr txBox="1"/>
          <p:nvPr/>
        </p:nvSpPr>
        <p:spPr>
          <a:xfrm>
            <a:off x="4670426" y="1493223"/>
            <a:ext cx="4114800" cy="261610"/>
          </a:xfrm>
          <a:prstGeom prst="rect">
            <a:avLst/>
          </a:prstGeom>
          <a:noFill/>
        </p:spPr>
        <p:txBody>
          <a:bodyPr wrap="square" rtlCol="0">
            <a:spAutoFit/>
          </a:bodyPr>
          <a:lstStyle/>
          <a:p>
            <a:pPr algn="ctr"/>
            <a:r>
              <a:rPr lang="en-US" sz="1100" b="1" dirty="0" smtClean="0"/>
              <a:t>On Car Dash Screen</a:t>
            </a:r>
            <a:endParaRPr lang="en-US" sz="11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8907" y="1927045"/>
            <a:ext cx="1062242" cy="2066543"/>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0426" y="1942042"/>
            <a:ext cx="4114800" cy="1983347"/>
          </a:xfrm>
          <a:prstGeom prst="rect">
            <a:avLst/>
          </a:prstGeom>
        </p:spPr>
      </p:pic>
    </p:spTree>
    <p:extLst>
      <p:ext uri="{BB962C8B-B14F-4D97-AF65-F5344CB8AC3E}">
        <p14:creationId xmlns:p14="http://schemas.microsoft.com/office/powerpoint/2010/main" val="1439041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noProof="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11</a:t>
            </a:fld>
            <a:endParaRPr lang="en-US" noProof="0" dirty="0"/>
          </a:p>
        </p:txBody>
      </p:sp>
      <p:sp>
        <p:nvSpPr>
          <p:cNvPr id="14" name="Title 1"/>
          <p:cNvSpPr txBox="1">
            <a:spLocks/>
          </p:cNvSpPr>
          <p:nvPr/>
        </p:nvSpPr>
        <p:spPr>
          <a:xfrm>
            <a:off x="62595" y="616310"/>
            <a:ext cx="2305410" cy="891380"/>
          </a:xfrm>
          <a:prstGeom prst="rect">
            <a:avLst/>
          </a:prstGeom>
        </p:spPr>
        <p:txBody>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en-US" dirty="0" smtClean="0"/>
              <a:t>When a message is received</a:t>
            </a:r>
            <a:endParaRPr lang="en-US"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144417"/>
            <a:ext cx="2986075" cy="4834234"/>
          </a:xfrm>
          <a:prstGeom prst="rect">
            <a:avLst/>
          </a:prstGeom>
        </p:spPr>
      </p:pic>
    </p:spTree>
    <p:extLst>
      <p:ext uri="{BB962C8B-B14F-4D97-AF65-F5344CB8AC3E}">
        <p14:creationId xmlns:p14="http://schemas.microsoft.com/office/powerpoint/2010/main" val="1486604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3.</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12</a:t>
            </a:fld>
            <a:endParaRPr lang="fr-FR" noProof="0"/>
          </a:p>
        </p:txBody>
      </p:sp>
      <p:sp>
        <p:nvSpPr>
          <p:cNvPr id="25" name="Espace réservé du texte 24"/>
          <p:cNvSpPr>
            <a:spLocks noGrp="1"/>
          </p:cNvSpPr>
          <p:nvPr>
            <p:ph type="body" sz="quarter" idx="13"/>
          </p:nvPr>
        </p:nvSpPr>
        <p:spPr/>
        <p:txBody>
          <a:bodyPr/>
          <a:lstStyle/>
          <a:p>
            <a:r>
              <a:rPr lang="en-GB" dirty="0"/>
              <a:t>Building Apps for Auto</a:t>
            </a:r>
          </a:p>
        </p:txBody>
      </p:sp>
    </p:spTree>
    <p:extLst>
      <p:ext uri="{BB962C8B-B14F-4D97-AF65-F5344CB8AC3E}">
        <p14:creationId xmlns:p14="http://schemas.microsoft.com/office/powerpoint/2010/main" val="2140784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up an Auto project</a:t>
            </a: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endParaRPr lang="en-US" dirty="0">
              <a:solidFill>
                <a:srgbClr val="464B69"/>
              </a:solidFill>
            </a:endParaRP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13</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a:t>Auto supports two types of apps</a:t>
            </a:r>
          </a:p>
          <a:p>
            <a:endParaRPr lang="en-US" dirty="0"/>
          </a:p>
          <a:p>
            <a:endParaRPr lang="en-US" dirty="0"/>
          </a:p>
          <a:p>
            <a:endParaRPr lang="en-US" dirty="0"/>
          </a:p>
          <a:p>
            <a:pPr marL="214313" indent="-214313">
              <a:buFont typeface="Arial" panose="020B0604020202020204" pitchFamily="34" charset="0"/>
              <a:buChar char="•"/>
            </a:pPr>
            <a:r>
              <a:rPr lang="en-US" b="1" i="1" dirty="0"/>
              <a:t>Audio apps</a:t>
            </a:r>
            <a:r>
              <a:rPr lang="en-US" dirty="0"/>
              <a:t> - allow users to </a:t>
            </a:r>
            <a:r>
              <a:rPr lang="en-US" b="1" dirty="0"/>
              <a:t>browse</a:t>
            </a:r>
            <a:r>
              <a:rPr lang="en-US" dirty="0"/>
              <a:t> and </a:t>
            </a:r>
            <a:r>
              <a:rPr lang="en-US" b="1" dirty="0"/>
              <a:t>play music </a:t>
            </a:r>
            <a:r>
              <a:rPr lang="en-US" dirty="0"/>
              <a:t>and spoken </a:t>
            </a:r>
            <a:r>
              <a:rPr lang="en-US" dirty="0" smtClean="0"/>
              <a:t>audio</a:t>
            </a: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b="1" i="1" dirty="0"/>
              <a:t>Messaging apps</a:t>
            </a:r>
            <a:r>
              <a:rPr lang="en-US" b="1" dirty="0"/>
              <a:t> </a:t>
            </a:r>
            <a:r>
              <a:rPr lang="en-US" dirty="0"/>
              <a:t>- receive incoming </a:t>
            </a:r>
            <a:r>
              <a:rPr lang="en-US" b="1" dirty="0"/>
              <a:t>notifications</a:t>
            </a:r>
            <a:r>
              <a:rPr lang="en-US" dirty="0"/>
              <a:t>, read message via </a:t>
            </a:r>
            <a:r>
              <a:rPr lang="en-US" b="1" dirty="0"/>
              <a:t>text-to-speech</a:t>
            </a:r>
            <a:r>
              <a:rPr lang="en-US" dirty="0"/>
              <a:t>, and send replies via </a:t>
            </a:r>
            <a:r>
              <a:rPr lang="en-US" b="1" dirty="0"/>
              <a:t>voice </a:t>
            </a:r>
            <a:r>
              <a:rPr lang="en-US" b="1" dirty="0" smtClean="0"/>
              <a:t>input</a:t>
            </a:r>
            <a:endParaRPr lang="en-GB" dirty="0"/>
          </a:p>
        </p:txBody>
      </p:sp>
      <p:sp>
        <p:nvSpPr>
          <p:cNvPr id="7" name="Text Placeholder 6"/>
          <p:cNvSpPr>
            <a:spLocks noGrp="1"/>
          </p:cNvSpPr>
          <p:nvPr>
            <p:ph type="body" sz="quarter" idx="14"/>
          </p:nvPr>
        </p:nvSpPr>
        <p:spPr/>
        <p:txBody>
          <a:bodyPr/>
          <a:lstStyle/>
          <a:p>
            <a:r>
              <a:rPr lang="en-GB" b="1" dirty="0" smtClean="0"/>
              <a:t>Prerequisites</a:t>
            </a:r>
          </a:p>
          <a:p>
            <a:endParaRPr lang="en-GB" b="1" dirty="0"/>
          </a:p>
          <a:p>
            <a:pPr marL="214313" indent="-214313">
              <a:buFont typeface="Arial" panose="020B0604020202020204" pitchFamily="34" charset="0"/>
              <a:buChar char="•"/>
            </a:pPr>
            <a:r>
              <a:rPr lang="en-US" b="1" dirty="0" smtClean="0"/>
              <a:t>Create </a:t>
            </a:r>
            <a:r>
              <a:rPr lang="en-US" b="1" dirty="0"/>
              <a:t>or update </a:t>
            </a:r>
            <a:r>
              <a:rPr lang="en-US" dirty="0"/>
              <a:t>your app </a:t>
            </a:r>
            <a:r>
              <a:rPr lang="en-US" dirty="0" smtClean="0"/>
              <a:t>project - </a:t>
            </a:r>
            <a:r>
              <a:rPr lang="en-US" dirty="0"/>
              <a:t>target Android 5.0 (API level 21) or </a:t>
            </a:r>
            <a:r>
              <a:rPr lang="en-US" dirty="0" smtClean="0"/>
              <a:t>higher</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a:t>Install the </a:t>
            </a:r>
            <a:r>
              <a:rPr lang="en-US" b="1" dirty="0"/>
              <a:t>support library-   </a:t>
            </a:r>
            <a:r>
              <a:rPr lang="en-US" dirty="0" err="1" smtClean="0"/>
              <a:t>NotificationCompat.CarExtender</a:t>
            </a:r>
            <a:r>
              <a:rPr lang="en-US" dirty="0" smtClean="0"/>
              <a:t> class </a:t>
            </a:r>
            <a:r>
              <a:rPr lang="en-US" dirty="0"/>
              <a:t>allows you to create notifications that are compatible with Auto </a:t>
            </a:r>
            <a:r>
              <a:rPr lang="en-US" dirty="0" smtClean="0"/>
              <a:t>devices</a:t>
            </a:r>
            <a:endParaRPr lang="en-GB" dirty="0"/>
          </a:p>
        </p:txBody>
      </p:sp>
      <p:sp>
        <p:nvSpPr>
          <p:cNvPr id="8" name="Text Placeholder 7"/>
          <p:cNvSpPr>
            <a:spLocks noGrp="1"/>
          </p:cNvSpPr>
          <p:nvPr>
            <p:ph type="body" sz="quarter" idx="15"/>
          </p:nvPr>
        </p:nvSpPr>
        <p:spPr/>
        <p:txBody>
          <a:bodyPr/>
          <a:lstStyle/>
          <a:p>
            <a:r>
              <a:rPr lang="en-GB" b="1" dirty="0"/>
              <a:t>Declare Auto </a:t>
            </a:r>
            <a:r>
              <a:rPr lang="en-GB" b="1" dirty="0" smtClean="0"/>
              <a:t>capabilities</a:t>
            </a:r>
            <a:endParaRPr lang="en-GB" dirty="0" smtClean="0"/>
          </a:p>
          <a:p>
            <a:endParaRPr lang="en-GB" b="1" dirty="0"/>
          </a:p>
          <a:p>
            <a:pPr marL="214313" indent="-214313">
              <a:buFont typeface="Arial" panose="020B0604020202020204" pitchFamily="34" charset="0"/>
              <a:buChar char="•"/>
            </a:pPr>
            <a:r>
              <a:rPr lang="pt-PT" b="1" dirty="0"/>
              <a:t>Define </a:t>
            </a:r>
            <a:r>
              <a:rPr lang="pt-PT" b="1" dirty="0" err="1"/>
              <a:t>the</a:t>
            </a:r>
            <a:r>
              <a:rPr lang="pt-PT" b="1" dirty="0"/>
              <a:t> Auto XML </a:t>
            </a:r>
            <a:r>
              <a:rPr lang="pt-PT" dirty="0" err="1" smtClean="0"/>
              <a:t>configuration</a:t>
            </a:r>
            <a:r>
              <a:rPr lang="pt-PT" dirty="0" smtClean="0"/>
              <a:t>- </a:t>
            </a:r>
            <a:r>
              <a:rPr lang="en-US" dirty="0"/>
              <a:t>Specify the car capabilities that your app uses in an XML </a:t>
            </a:r>
            <a:r>
              <a:rPr lang="en-US" dirty="0" smtClean="0"/>
              <a:t>file</a:t>
            </a:r>
          </a:p>
          <a:p>
            <a:pPr marL="214313" indent="-214313">
              <a:buFont typeface="Arial" panose="020B0604020202020204" pitchFamily="34" charset="0"/>
              <a:buChar char="•"/>
            </a:pPr>
            <a:endParaRPr lang="pt-PT" dirty="0"/>
          </a:p>
          <a:p>
            <a:pPr marL="214313" indent="-214313">
              <a:buFont typeface="Arial" panose="020B0604020202020204" pitchFamily="34" charset="0"/>
              <a:buChar char="•"/>
            </a:pPr>
            <a:r>
              <a:rPr lang="pt-PT" dirty="0" err="1"/>
              <a:t>Add</a:t>
            </a:r>
            <a:r>
              <a:rPr lang="pt-PT" dirty="0"/>
              <a:t> a </a:t>
            </a:r>
            <a:r>
              <a:rPr lang="pt-PT" b="1" dirty="0" err="1"/>
              <a:t>manifest</a:t>
            </a:r>
            <a:r>
              <a:rPr lang="pt-PT" b="1" dirty="0"/>
              <a:t> </a:t>
            </a:r>
            <a:r>
              <a:rPr lang="pt-PT" b="1" dirty="0" err="1" smtClean="0"/>
              <a:t>entry</a:t>
            </a:r>
            <a:r>
              <a:rPr lang="pt-PT" b="1" dirty="0" smtClean="0"/>
              <a:t> </a:t>
            </a:r>
            <a:r>
              <a:rPr lang="pt-PT" dirty="0" smtClean="0"/>
              <a:t>- </a:t>
            </a:r>
            <a:r>
              <a:rPr lang="en-US" dirty="0" smtClean="0"/>
              <a:t>provide </a:t>
            </a:r>
            <a:r>
              <a:rPr lang="en-US" dirty="0"/>
              <a:t>a reference to the Auto XML configuration file you </a:t>
            </a:r>
            <a:r>
              <a:rPr lang="en-US" dirty="0" smtClean="0"/>
              <a:t>created</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Add </a:t>
            </a:r>
            <a:r>
              <a:rPr lang="en-US" b="1" dirty="0"/>
              <a:t>Auto features </a:t>
            </a:r>
            <a:r>
              <a:rPr lang="en-US" dirty="0"/>
              <a:t>to your apps</a:t>
            </a:r>
          </a:p>
          <a:p>
            <a:pPr marL="214313" indent="-214313">
              <a:buFont typeface="Arial" panose="020B0604020202020204" pitchFamily="34" charset="0"/>
              <a:buChar char="•"/>
            </a:pPr>
            <a:endParaRPr lang="pt-PT" dirty="0"/>
          </a:p>
          <a:p>
            <a:pPr marL="214313" indent="-214313">
              <a:buFont typeface="Arial" panose="020B0604020202020204" pitchFamily="34" charset="0"/>
              <a:buChar char="•"/>
            </a:pPr>
            <a:endParaRPr lang="pt-PT" dirty="0"/>
          </a:p>
          <a:p>
            <a:r>
              <a:rPr lang="pt-PT" dirty="0"/>
              <a:t/>
            </a:r>
            <a:br>
              <a:rPr lang="pt-PT" dirty="0"/>
            </a:br>
            <a:endParaRPr lang="en-GB" b="1" dirty="0"/>
          </a:p>
        </p:txBody>
      </p:sp>
    </p:spTree>
    <p:extLst>
      <p:ext uri="{BB962C8B-B14F-4D97-AF65-F5344CB8AC3E}">
        <p14:creationId xmlns:p14="http://schemas.microsoft.com/office/powerpoint/2010/main" val="3940113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358247" y="442215"/>
            <a:ext cx="8426450" cy="891380"/>
          </a:xfrm>
        </p:spPr>
        <p:txBody>
          <a:bodyPr/>
          <a:lstStyle/>
          <a:p>
            <a:r>
              <a:rPr lang="en-US" dirty="0"/>
              <a:t>Providing Audio Playback for Auto</a:t>
            </a:r>
            <a:r>
              <a:rPr lang="en-US" b="0" dirty="0"/>
              <a:t/>
            </a:r>
            <a:br>
              <a:rPr lang="en-US" b="0" dirty="0"/>
            </a:br>
            <a:r>
              <a:rPr lang="en-US" b="0" dirty="0"/>
              <a:t/>
            </a:r>
            <a:br>
              <a:rPr lang="en-US" b="0" dirty="0"/>
            </a:br>
            <a:endParaRPr lang="fr-FR" dirty="0"/>
          </a:p>
        </p:txBody>
      </p:sp>
      <p:sp>
        <p:nvSpPr>
          <p:cNvPr id="3" name="Espace réservé de la date 2"/>
          <p:cNvSpPr>
            <a:spLocks noGrp="1"/>
          </p:cNvSpPr>
          <p:nvPr>
            <p:ph type="dt" sz="half" idx="10"/>
          </p:nvPr>
        </p:nvSpPr>
        <p:spPr/>
        <p:txBody>
          <a:bodyPr/>
          <a:lstStyle/>
          <a:p>
            <a:r>
              <a:rPr lang="fr-FR" smtClean="0">
                <a:solidFill>
                  <a:srgbClr val="FFFFFF">
                    <a:alpha val="0"/>
                  </a:srgbClr>
                </a:solidFill>
              </a:rPr>
              <a:t>Date</a:t>
            </a:r>
            <a:endParaRPr lang="fr-FR">
              <a:solidFill>
                <a:srgbClr val="FFFFFF">
                  <a:alpha val="0"/>
                </a:srgbClr>
              </a:solidFill>
            </a:endParaRPr>
          </a:p>
        </p:txBody>
      </p:sp>
      <p:sp>
        <p:nvSpPr>
          <p:cNvPr id="4" name="Espace réservé du pied de page 3"/>
          <p:cNvSpPr>
            <a:spLocks noGrp="1"/>
          </p:cNvSpPr>
          <p:nvPr>
            <p:ph type="ftr" sz="quarter" idx="11"/>
          </p:nvPr>
        </p:nvSpPr>
        <p:spPr/>
        <p:txBody>
          <a:bodyPr/>
          <a:lstStyle/>
          <a:p>
            <a:r>
              <a:rPr lang="en-US" dirty="0" smtClean="0">
                <a:solidFill>
                  <a:srgbClr val="464B69"/>
                </a:solidFill>
              </a:rPr>
              <a:t>Android Auto</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solidFill>
                  <a:srgbClr val="464B69"/>
                </a:solidFill>
              </a:rPr>
              <a:pPr/>
              <a:t>14</a:t>
            </a:fld>
            <a:endParaRPr lang="fr-FR" dirty="0">
              <a:solidFill>
                <a:srgbClr val="464B69"/>
              </a:solidFill>
            </a:endParaRPr>
          </a:p>
        </p:txBody>
      </p:sp>
      <p:sp>
        <p:nvSpPr>
          <p:cNvPr id="9" name="Espace réservé du texte 8"/>
          <p:cNvSpPr>
            <a:spLocks noGrp="1"/>
          </p:cNvSpPr>
          <p:nvPr>
            <p:ph type="body" sz="quarter" idx="13"/>
          </p:nvPr>
        </p:nvSpPr>
        <p:spPr/>
        <p:txBody>
          <a:bodyPr/>
          <a:lstStyle/>
          <a:p>
            <a:r>
              <a:rPr lang="fr-FR" b="1" dirty="0" err="1" smtClean="0"/>
              <a:t>Build</a:t>
            </a:r>
            <a:r>
              <a:rPr lang="fr-FR" b="1" dirty="0" smtClean="0"/>
              <a:t> a Browser Service </a:t>
            </a:r>
          </a:p>
          <a:p>
            <a:r>
              <a:rPr lang="fr-FR" dirty="0"/>
              <a:t> </a:t>
            </a:r>
            <a:endParaRPr lang="fr-FR" dirty="0" smtClean="0"/>
          </a:p>
          <a:p>
            <a:pPr marL="214313" indent="-214313">
              <a:buFont typeface="Arial" panose="020B0604020202020204" pitchFamily="34" charset="0"/>
              <a:buChar char="•"/>
            </a:pPr>
            <a:r>
              <a:rPr lang="en-US" dirty="0"/>
              <a:t>M</a:t>
            </a:r>
            <a:r>
              <a:rPr lang="en-US" dirty="0" smtClean="0"/>
              <a:t>edia </a:t>
            </a:r>
            <a:r>
              <a:rPr lang="en-US" dirty="0"/>
              <a:t>browser service </a:t>
            </a:r>
            <a:r>
              <a:rPr lang="en-US" dirty="0" smtClean="0"/>
              <a:t>extends </a:t>
            </a:r>
            <a:r>
              <a:rPr lang="en-US" i="1" dirty="0" err="1" smtClean="0"/>
              <a:t>MediaBrowserService</a:t>
            </a:r>
            <a:r>
              <a:rPr lang="en-US" dirty="0" smtClean="0"/>
              <a:t> class</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a:t>Android Auto includes a </a:t>
            </a:r>
            <a:r>
              <a:rPr lang="en-US" b="1" dirty="0"/>
              <a:t>browsing capability</a:t>
            </a:r>
            <a:r>
              <a:rPr lang="en-US" dirty="0"/>
              <a:t> that lets users select a letter from an on-screen </a:t>
            </a:r>
            <a:r>
              <a:rPr lang="en-US" dirty="0" smtClean="0"/>
              <a:t>keyboard</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pt-PT" dirty="0" err="1"/>
              <a:t>Building</a:t>
            </a:r>
            <a:r>
              <a:rPr lang="pt-PT" dirty="0"/>
              <a:t> </a:t>
            </a:r>
            <a:r>
              <a:rPr lang="pt-PT" b="1" dirty="0" err="1" smtClean="0"/>
              <a:t>content</a:t>
            </a:r>
            <a:r>
              <a:rPr lang="pt-PT" b="1" dirty="0" smtClean="0"/>
              <a:t> </a:t>
            </a:r>
            <a:r>
              <a:rPr lang="pt-PT" b="1" dirty="0" err="1"/>
              <a:t>hierarchy</a:t>
            </a:r>
            <a:endParaRPr lang="pt-PT" b="1" dirty="0"/>
          </a:p>
          <a:p>
            <a:r>
              <a:rPr lang="pt-PT" dirty="0"/>
              <a:t/>
            </a:r>
            <a:br>
              <a:rPr lang="pt-PT" dirty="0"/>
            </a:br>
            <a:endParaRPr lang="fr-FR" dirty="0"/>
          </a:p>
        </p:txBody>
      </p:sp>
      <p:sp>
        <p:nvSpPr>
          <p:cNvPr id="10" name="Espace réservé du texte 9"/>
          <p:cNvSpPr>
            <a:spLocks noGrp="1"/>
          </p:cNvSpPr>
          <p:nvPr>
            <p:ph type="body" sz="quarter" idx="14"/>
          </p:nvPr>
        </p:nvSpPr>
        <p:spPr/>
        <p:txBody>
          <a:bodyPr/>
          <a:lstStyle/>
          <a:p>
            <a:r>
              <a:rPr lang="pt-PT" b="1" dirty="0" err="1"/>
              <a:t>Enable</a:t>
            </a:r>
            <a:r>
              <a:rPr lang="pt-PT" b="1" dirty="0"/>
              <a:t> Playback </a:t>
            </a:r>
            <a:r>
              <a:rPr lang="pt-PT" b="1" dirty="0" err="1" smtClean="0"/>
              <a:t>Control</a:t>
            </a:r>
            <a:endParaRPr lang="pt-PT" b="1" dirty="0" smtClean="0"/>
          </a:p>
          <a:p>
            <a:endParaRPr lang="pt-PT" b="1" dirty="0"/>
          </a:p>
          <a:p>
            <a:pPr marL="214313" indent="-214313">
              <a:buFont typeface="Arial" panose="020B0604020202020204" pitchFamily="34" charset="0"/>
              <a:buChar char="•"/>
            </a:pPr>
            <a:r>
              <a:rPr lang="pt-PT" b="1" dirty="0" err="1"/>
              <a:t>Register</a:t>
            </a:r>
            <a:r>
              <a:rPr lang="pt-PT" b="1" dirty="0"/>
              <a:t> a media </a:t>
            </a:r>
            <a:r>
              <a:rPr lang="pt-PT" b="1" dirty="0" err="1" smtClean="0"/>
              <a:t>session</a:t>
            </a:r>
            <a:r>
              <a:rPr lang="pt-PT" b="1" dirty="0" smtClean="0"/>
              <a:t> </a:t>
            </a:r>
            <a:r>
              <a:rPr lang="pt-PT" dirty="0" smtClean="0"/>
              <a:t>- </a:t>
            </a:r>
            <a:r>
              <a:rPr lang="en-US" dirty="0"/>
              <a:t>set a callback object that is used to handle playback control </a:t>
            </a:r>
            <a:r>
              <a:rPr lang="en-US" dirty="0" smtClean="0"/>
              <a:t>requests</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pt-PT" b="1" dirty="0" err="1"/>
              <a:t>Implement</a:t>
            </a:r>
            <a:r>
              <a:rPr lang="pt-PT" b="1" dirty="0"/>
              <a:t> play </a:t>
            </a:r>
            <a:r>
              <a:rPr lang="pt-PT" b="1" dirty="0" err="1" smtClean="0"/>
              <a:t>commands</a:t>
            </a:r>
            <a:r>
              <a:rPr lang="pt-PT" b="1" dirty="0" smtClean="0"/>
              <a:t> - </a:t>
            </a:r>
            <a:r>
              <a:rPr lang="en-US" dirty="0"/>
              <a:t>your app must extend the abstract </a:t>
            </a:r>
            <a:r>
              <a:rPr lang="en-US" i="1" dirty="0" err="1"/>
              <a:t>MediaSession.Callback</a:t>
            </a:r>
            <a:r>
              <a:rPr lang="en-US" dirty="0"/>
              <a:t> class and implement the methods that your app </a:t>
            </a:r>
            <a:r>
              <a:rPr lang="en-US" dirty="0" smtClean="0"/>
              <a:t>supports </a:t>
            </a:r>
            <a:endParaRPr lang="pt-PT" dirty="0"/>
          </a:p>
          <a:p>
            <a:r>
              <a:rPr lang="pt-PT" dirty="0"/>
              <a:t/>
            </a:r>
            <a:br>
              <a:rPr lang="pt-PT" dirty="0"/>
            </a:br>
            <a:endParaRPr lang="pt-PT" dirty="0"/>
          </a:p>
          <a:p>
            <a:r>
              <a:rPr lang="pt-PT" dirty="0"/>
              <a:t/>
            </a:r>
            <a:br>
              <a:rPr lang="pt-PT" dirty="0"/>
            </a:br>
            <a:r>
              <a:rPr lang="en-US" dirty="0"/>
              <a:t> </a:t>
            </a:r>
            <a:endParaRPr lang="pt-PT" b="1" dirty="0" smtClean="0"/>
          </a:p>
          <a:p>
            <a:endParaRPr lang="pt-PT" b="1" dirty="0"/>
          </a:p>
          <a:p>
            <a:r>
              <a:rPr lang="pt-PT" b="1" dirty="0"/>
              <a:t/>
            </a:r>
            <a:br>
              <a:rPr lang="pt-PT" b="1" dirty="0"/>
            </a:br>
            <a:endParaRPr lang="fr-FR" b="1" dirty="0" smtClean="0"/>
          </a:p>
          <a:p>
            <a:endParaRPr lang="fr-FR" dirty="0"/>
          </a:p>
        </p:txBody>
      </p:sp>
      <p:sp>
        <p:nvSpPr>
          <p:cNvPr id="11" name="Espace réservé du texte 10"/>
          <p:cNvSpPr>
            <a:spLocks noGrp="1"/>
          </p:cNvSpPr>
          <p:nvPr>
            <p:ph type="body" sz="quarter" idx="15"/>
          </p:nvPr>
        </p:nvSpPr>
        <p:spPr/>
        <p:txBody>
          <a:bodyPr/>
          <a:lstStyle/>
          <a:p>
            <a:pPr lvl="2"/>
            <a:r>
              <a:rPr lang="pt-PT" b="1" dirty="0" err="1"/>
              <a:t>Support</a:t>
            </a:r>
            <a:r>
              <a:rPr lang="pt-PT" b="1" dirty="0"/>
              <a:t> </a:t>
            </a:r>
            <a:r>
              <a:rPr lang="pt-PT" b="1" dirty="0" err="1"/>
              <a:t>Voice</a:t>
            </a:r>
            <a:r>
              <a:rPr lang="pt-PT" b="1" dirty="0"/>
              <a:t> </a:t>
            </a:r>
            <a:r>
              <a:rPr lang="pt-PT" b="1" dirty="0" err="1" smtClean="0"/>
              <a:t>Actions</a:t>
            </a:r>
            <a:r>
              <a:rPr lang="pt-PT" b="1" dirty="0" smtClean="0"/>
              <a:t> </a:t>
            </a:r>
          </a:p>
          <a:p>
            <a:pPr lvl="2"/>
            <a:endParaRPr lang="pt-PT" b="1" dirty="0"/>
          </a:p>
          <a:p>
            <a:pPr marL="214313" indent="-214313">
              <a:buFont typeface="Arial" panose="020B0604020202020204" pitchFamily="34" charset="0"/>
              <a:buChar char="•"/>
            </a:pPr>
            <a:r>
              <a:rPr lang="en-US" dirty="0" smtClean="0"/>
              <a:t>Enable </a:t>
            </a:r>
            <a:r>
              <a:rPr lang="en-US" dirty="0"/>
              <a:t>your audio app to </a:t>
            </a:r>
            <a:r>
              <a:rPr lang="en-US" b="1" dirty="0"/>
              <a:t>launch with a voice </a:t>
            </a:r>
            <a:r>
              <a:rPr lang="en-US" b="1" dirty="0" smtClean="0"/>
              <a:t>command</a:t>
            </a:r>
            <a:r>
              <a:rPr lang="en-US" dirty="0" smtClean="0"/>
              <a:t> - </a:t>
            </a:r>
            <a:r>
              <a:rPr lang="en-US" i="1" dirty="0"/>
              <a:t>"Play [search query] on [your app name]"</a:t>
            </a:r>
            <a:r>
              <a:rPr lang="en-US" dirty="0" smtClean="0"/>
              <a:t>	</a:t>
            </a:r>
            <a:endParaRPr lang="en-US" dirty="0"/>
          </a:p>
          <a:p>
            <a:endParaRPr lang="en-US" dirty="0" smtClean="0"/>
          </a:p>
          <a:p>
            <a:pPr marL="214313" indent="-214313">
              <a:buFont typeface="Arial" panose="020B0604020202020204" pitchFamily="34" charset="0"/>
              <a:buChar char="•"/>
            </a:pPr>
            <a:r>
              <a:rPr lang="en-US" dirty="0"/>
              <a:t>Parse the voice query to build the playback queue</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pt-PT" b="1" dirty="0" smtClean="0"/>
              <a:t>Playback </a:t>
            </a:r>
            <a:r>
              <a:rPr lang="pt-PT" b="1" dirty="0" err="1"/>
              <a:t>control</a:t>
            </a:r>
            <a:r>
              <a:rPr lang="pt-PT" b="1" dirty="0"/>
              <a:t> </a:t>
            </a:r>
            <a:r>
              <a:rPr lang="pt-PT" b="1" dirty="0" err="1" smtClean="0"/>
              <a:t>actions</a:t>
            </a:r>
            <a:r>
              <a:rPr lang="pt-PT" b="1" dirty="0" smtClean="0"/>
              <a:t> - </a:t>
            </a:r>
            <a:r>
              <a:rPr lang="en-US" dirty="0"/>
              <a:t>implement the callback methods with the playback controls that you support in your app.</a:t>
            </a:r>
            <a:r>
              <a:rPr lang="en-US" dirty="0" smtClean="0"/>
              <a:t>		</a:t>
            </a:r>
            <a:endParaRPr lang="pt-PT" b="1" dirty="0"/>
          </a:p>
          <a:p>
            <a:r>
              <a:rPr lang="en-US" dirty="0"/>
              <a:t/>
            </a:r>
            <a:br>
              <a:rPr lang="en-US" dirty="0"/>
            </a:br>
            <a:r>
              <a:rPr lang="pt-PT" b="1" dirty="0"/>
              <a:t/>
            </a:r>
            <a:br>
              <a:rPr lang="pt-PT" b="1" dirty="0"/>
            </a:br>
            <a:endParaRPr lang="fr-FR" b="1" dirty="0"/>
          </a:p>
        </p:txBody>
      </p:sp>
    </p:spTree>
    <p:extLst>
      <p:ext uri="{BB962C8B-B14F-4D97-AF65-F5344CB8AC3E}">
        <p14:creationId xmlns:p14="http://schemas.microsoft.com/office/powerpoint/2010/main" val="2911035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Providing</a:t>
            </a:r>
            <a:r>
              <a:rPr lang="pt-PT" dirty="0"/>
              <a:t> </a:t>
            </a:r>
            <a:r>
              <a:rPr lang="pt-PT" dirty="0" err="1"/>
              <a:t>Messaging</a:t>
            </a:r>
            <a:r>
              <a:rPr lang="pt-PT" dirty="0"/>
              <a:t> for Auto</a:t>
            </a:r>
            <a:r>
              <a:rPr lang="pt-PT" b="0" dirty="0"/>
              <a:t/>
            </a:r>
            <a:br>
              <a:rPr lang="pt-PT" b="0" dirty="0"/>
            </a:br>
            <a:r>
              <a:rPr lang="pt-PT" b="0" dirty="0"/>
              <a:t/>
            </a:r>
            <a:br>
              <a:rPr lang="pt-PT" b="0"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endParaRPr lang="en-US" dirty="0">
              <a:solidFill>
                <a:srgbClr val="464B69"/>
              </a:solidFill>
            </a:endParaRP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15</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a:t>Define read and reply intent </a:t>
            </a:r>
            <a:r>
              <a:rPr lang="en-US" b="1" dirty="0" smtClean="0"/>
              <a:t>filters </a:t>
            </a:r>
          </a:p>
          <a:p>
            <a:endParaRPr lang="en-US" b="1" dirty="0"/>
          </a:p>
          <a:p>
            <a:pPr marL="214313" indent="-214313">
              <a:buFont typeface="Arial" panose="020B0604020202020204" pitchFamily="34" charset="0"/>
              <a:buChar char="•"/>
            </a:pPr>
            <a:r>
              <a:rPr lang="en-US" dirty="0" smtClean="0"/>
              <a:t>Define </a:t>
            </a:r>
            <a:r>
              <a:rPr lang="en-US" dirty="0"/>
              <a:t>the read action and reply action intent types for your app and the </a:t>
            </a:r>
            <a:r>
              <a:rPr lang="en-US" i="1" dirty="0" err="1"/>
              <a:t>BroadcastReceiver</a:t>
            </a:r>
            <a:r>
              <a:rPr lang="en-US" dirty="0"/>
              <a:t> </a:t>
            </a:r>
            <a:r>
              <a:rPr lang="en-US" dirty="0" smtClean="0"/>
              <a:t>classes</a:t>
            </a:r>
            <a:endParaRPr lang="en-US" dirty="0"/>
          </a:p>
          <a:p>
            <a:r>
              <a:rPr lang="en-US" dirty="0"/>
              <a:t/>
            </a:r>
            <a:br>
              <a:rPr lang="en-US" dirty="0"/>
            </a:br>
            <a:endParaRPr lang="en-US" b="1" dirty="0" smtClean="0"/>
          </a:p>
          <a:p>
            <a:endParaRPr lang="en-US" b="1" dirty="0"/>
          </a:p>
          <a:p>
            <a:r>
              <a:rPr lang="en-US" b="1" dirty="0" smtClean="0"/>
              <a:t>Import </a:t>
            </a:r>
            <a:r>
              <a:rPr lang="en-US" b="1" dirty="0"/>
              <a:t>Support Library for </a:t>
            </a:r>
            <a:r>
              <a:rPr lang="en-US" b="1" dirty="0" smtClean="0"/>
              <a:t>Messaging</a:t>
            </a:r>
          </a:p>
          <a:p>
            <a:r>
              <a:rPr lang="en-US" b="1" dirty="0" smtClean="0"/>
              <a:t> </a:t>
            </a:r>
          </a:p>
          <a:p>
            <a:pPr marL="214313" indent="-214313">
              <a:buFont typeface="Arial" panose="020B0604020202020204" pitchFamily="34" charset="0"/>
              <a:buChar char="•"/>
            </a:pPr>
            <a:r>
              <a:rPr lang="en-US" dirty="0" smtClean="0"/>
              <a:t>U</a:t>
            </a:r>
            <a:r>
              <a:rPr lang="pt-PT" dirty="0" err="1" smtClean="0"/>
              <a:t>pdate</a:t>
            </a:r>
            <a:r>
              <a:rPr lang="pt-PT" dirty="0" smtClean="0"/>
              <a:t> </a:t>
            </a:r>
            <a:r>
              <a:rPr lang="pt-PT" dirty="0" err="1"/>
              <a:t>the</a:t>
            </a:r>
            <a:r>
              <a:rPr lang="pt-PT" dirty="0"/>
              <a:t> </a:t>
            </a:r>
            <a:r>
              <a:rPr lang="pt-PT" dirty="0" err="1"/>
              <a:t>support</a:t>
            </a:r>
            <a:r>
              <a:rPr lang="pt-PT" dirty="0"/>
              <a:t> </a:t>
            </a:r>
            <a:r>
              <a:rPr lang="pt-PT" dirty="0" err="1"/>
              <a:t>libraries</a:t>
            </a:r>
            <a:r>
              <a:rPr lang="pt-PT" dirty="0"/>
              <a:t>, </a:t>
            </a:r>
            <a:r>
              <a:rPr lang="en-US" dirty="0"/>
              <a:t>b</a:t>
            </a:r>
            <a:r>
              <a:rPr lang="en-US" dirty="0" smtClean="0"/>
              <a:t>uilding </a:t>
            </a:r>
            <a:r>
              <a:rPr lang="en-US" dirty="0"/>
              <a:t>notifications </a:t>
            </a:r>
            <a:r>
              <a:rPr lang="en-US" dirty="0" smtClean="0"/>
              <a:t>requires </a:t>
            </a:r>
            <a:r>
              <a:rPr lang="en-US" dirty="0"/>
              <a:t>classes from the </a:t>
            </a:r>
            <a:r>
              <a:rPr lang="en-US" i="1" dirty="0"/>
              <a:t>v4 support </a:t>
            </a:r>
            <a:r>
              <a:rPr lang="en-US" i="1" dirty="0" smtClean="0"/>
              <a:t>library</a:t>
            </a:r>
            <a:endParaRPr lang="en-GB" i="1" dirty="0"/>
          </a:p>
        </p:txBody>
      </p:sp>
      <p:sp>
        <p:nvSpPr>
          <p:cNvPr id="7" name="Text Placeholder 6"/>
          <p:cNvSpPr>
            <a:spLocks noGrp="1"/>
          </p:cNvSpPr>
          <p:nvPr>
            <p:ph type="body" sz="quarter" idx="14"/>
          </p:nvPr>
        </p:nvSpPr>
        <p:spPr>
          <a:xfrm>
            <a:off x="3221472" y="1851026"/>
            <a:ext cx="2700000" cy="2557463"/>
          </a:xfrm>
        </p:spPr>
        <p:txBody>
          <a:bodyPr/>
          <a:lstStyle/>
          <a:p>
            <a:r>
              <a:rPr lang="en-GB" b="1" dirty="0" smtClean="0"/>
              <a:t>Notify </a:t>
            </a:r>
            <a:r>
              <a:rPr lang="en-GB" b="1" dirty="0"/>
              <a:t>Users of </a:t>
            </a:r>
            <a:r>
              <a:rPr lang="en-GB" b="1" dirty="0" smtClean="0"/>
              <a:t>Messages</a:t>
            </a:r>
          </a:p>
          <a:p>
            <a:endParaRPr lang="en-GB" b="1" dirty="0"/>
          </a:p>
          <a:p>
            <a:pPr marL="214313" indent="-214313">
              <a:buFont typeface="Arial" panose="020B0604020202020204" pitchFamily="34" charset="0"/>
              <a:buChar char="•"/>
            </a:pPr>
            <a:r>
              <a:rPr lang="en-US" dirty="0" smtClean="0"/>
              <a:t>Create </a:t>
            </a:r>
            <a:r>
              <a:rPr lang="en-US" dirty="0"/>
              <a:t>conversation </a:t>
            </a:r>
            <a:r>
              <a:rPr lang="en-US" b="1" dirty="0"/>
              <a:t>read</a:t>
            </a:r>
            <a:r>
              <a:rPr lang="en-US" dirty="0"/>
              <a:t> and </a:t>
            </a:r>
            <a:r>
              <a:rPr lang="en-US" b="1" dirty="0"/>
              <a:t>reply</a:t>
            </a:r>
            <a:r>
              <a:rPr lang="en-US" dirty="0"/>
              <a:t> </a:t>
            </a:r>
            <a:r>
              <a:rPr lang="en-US" b="1" dirty="0" smtClean="0"/>
              <a:t>intents</a:t>
            </a:r>
            <a:r>
              <a:rPr lang="en-US" dirty="0" smtClean="0"/>
              <a:t> </a:t>
            </a:r>
            <a:r>
              <a:rPr lang="en-US" dirty="0"/>
              <a:t>- create a </a:t>
            </a:r>
            <a:r>
              <a:rPr lang="en-US" i="1" dirty="0" err="1"/>
              <a:t>PendingIntent</a:t>
            </a:r>
            <a:r>
              <a:rPr lang="en-US" dirty="0"/>
              <a:t> object for each of these </a:t>
            </a:r>
            <a:r>
              <a:rPr lang="en-US" dirty="0" smtClean="0"/>
              <a:t>actions</a:t>
            </a:r>
            <a:endParaRPr lang="en-GB" b="1" dirty="0" smtClean="0"/>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Set </a:t>
            </a:r>
            <a:r>
              <a:rPr lang="en-US" dirty="0"/>
              <a:t>up the </a:t>
            </a:r>
            <a:r>
              <a:rPr lang="en-US" b="1" dirty="0"/>
              <a:t>conversation </a:t>
            </a:r>
            <a:r>
              <a:rPr lang="en-US" b="1" dirty="0" smtClean="0"/>
              <a:t>builder </a:t>
            </a:r>
            <a:r>
              <a:rPr lang="en-US" dirty="0" smtClean="0"/>
              <a:t>- Auto </a:t>
            </a:r>
            <a:r>
              <a:rPr lang="en-US" dirty="0"/>
              <a:t>organize messages into conversations</a:t>
            </a:r>
            <a:endParaRPr lang="en-US" dirty="0" smtClean="0"/>
          </a:p>
          <a:p>
            <a:endParaRPr lang="en-US" dirty="0"/>
          </a:p>
          <a:p>
            <a:endParaRPr lang="en-US" dirty="0" smtClean="0"/>
          </a:p>
          <a:p>
            <a:r>
              <a:rPr lang="pt-PT" dirty="0"/>
              <a:t/>
            </a:r>
            <a:br>
              <a:rPr lang="pt-PT" dirty="0"/>
            </a:br>
            <a:endParaRPr lang="en-US" dirty="0"/>
          </a:p>
          <a:p>
            <a:r>
              <a:rPr lang="en-US" dirty="0"/>
              <a:t/>
            </a:r>
            <a:br>
              <a:rPr lang="en-US" dirty="0"/>
            </a:br>
            <a:endParaRPr lang="en-GB" b="1" dirty="0"/>
          </a:p>
        </p:txBody>
      </p:sp>
      <p:sp>
        <p:nvSpPr>
          <p:cNvPr id="8" name="Text Placeholder 7"/>
          <p:cNvSpPr>
            <a:spLocks noGrp="1"/>
          </p:cNvSpPr>
          <p:nvPr>
            <p:ph type="body" sz="quarter" idx="15"/>
          </p:nvPr>
        </p:nvSpPr>
        <p:spPr/>
        <p:txBody>
          <a:bodyPr/>
          <a:lstStyle/>
          <a:p>
            <a:r>
              <a:rPr lang="en-GB" b="1" dirty="0" smtClean="0"/>
              <a:t>Handle User Actions</a:t>
            </a:r>
          </a:p>
          <a:p>
            <a:endParaRPr lang="en-GB" b="1" dirty="0" smtClean="0"/>
          </a:p>
          <a:p>
            <a:pPr marL="214313" indent="-214313">
              <a:buFont typeface="Arial" panose="020B0604020202020204" pitchFamily="34" charset="0"/>
              <a:buChar char="•"/>
            </a:pPr>
            <a:r>
              <a:rPr lang="en-US" dirty="0" smtClean="0"/>
              <a:t>Handling a </a:t>
            </a:r>
            <a:r>
              <a:rPr lang="en-US" b="1" dirty="0" smtClean="0"/>
              <a:t>message read action </a:t>
            </a:r>
            <a:r>
              <a:rPr lang="en-US" dirty="0" smtClean="0"/>
              <a:t>- </a:t>
            </a:r>
            <a:r>
              <a:rPr lang="en-US" dirty="0"/>
              <a:t>Auto sends a read intent based on how your app defined the messaging notification</a:t>
            </a:r>
            <a:endParaRPr lang="en-US"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r>
              <a:rPr lang="pt-PT" dirty="0" smtClean="0"/>
              <a:t>Handling a </a:t>
            </a:r>
            <a:r>
              <a:rPr lang="pt-PT" b="1" dirty="0" err="1" smtClean="0"/>
              <a:t>reply</a:t>
            </a:r>
            <a:r>
              <a:rPr lang="pt-PT" b="1" dirty="0" smtClean="0"/>
              <a:t> </a:t>
            </a:r>
            <a:r>
              <a:rPr lang="pt-PT" b="1" dirty="0" err="1" smtClean="0"/>
              <a:t>action</a:t>
            </a:r>
            <a:r>
              <a:rPr lang="pt-PT" b="1" dirty="0"/>
              <a:t> </a:t>
            </a:r>
            <a:r>
              <a:rPr lang="pt-PT" b="1" dirty="0" smtClean="0"/>
              <a:t>- </a:t>
            </a:r>
            <a:r>
              <a:rPr lang="en-US" dirty="0"/>
              <a:t>Auto sends a read intent based on how your app defined the messaging notification</a:t>
            </a:r>
            <a:r>
              <a:rPr lang="pt-PT" dirty="0" smtClean="0"/>
              <a:t/>
            </a:r>
            <a:br>
              <a:rPr lang="pt-PT" dirty="0" smtClean="0"/>
            </a:br>
            <a:endParaRPr lang="en-GB" b="1" dirty="0"/>
          </a:p>
        </p:txBody>
      </p:sp>
    </p:spTree>
    <p:extLst>
      <p:ext uri="{BB962C8B-B14F-4D97-AF65-F5344CB8AC3E}">
        <p14:creationId xmlns:p14="http://schemas.microsoft.com/office/powerpoint/2010/main" val="3368054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Testing</a:t>
            </a:r>
            <a:r>
              <a:rPr lang="pt-PT" dirty="0"/>
              <a:t> Apps for Auto</a:t>
            </a:r>
            <a:r>
              <a:rPr lang="pt-PT" b="0" dirty="0"/>
              <a:t/>
            </a:r>
            <a:br>
              <a:rPr lang="pt-PT" b="0" dirty="0"/>
            </a:br>
            <a:r>
              <a:rPr lang="pt-PT" b="0" dirty="0"/>
              <a:t/>
            </a:r>
            <a:br>
              <a:rPr lang="pt-PT" b="0"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16</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smtClean="0"/>
              <a:t>Android</a:t>
            </a:r>
            <a:r>
              <a:rPr lang="en-US" dirty="0" smtClean="0"/>
              <a:t> </a:t>
            </a:r>
            <a:r>
              <a:rPr lang="en-US" b="1" dirty="0"/>
              <a:t>Auto</a:t>
            </a:r>
            <a:r>
              <a:rPr lang="en-US" dirty="0"/>
              <a:t> is available for both </a:t>
            </a:r>
            <a:r>
              <a:rPr lang="en-US" b="1" dirty="0"/>
              <a:t>car</a:t>
            </a:r>
            <a:r>
              <a:rPr lang="en-US" dirty="0"/>
              <a:t> and </a:t>
            </a:r>
            <a:r>
              <a:rPr lang="en-US" b="1" dirty="0"/>
              <a:t>phone </a:t>
            </a:r>
            <a:r>
              <a:rPr lang="en-US" b="1" dirty="0" smtClean="0"/>
              <a:t>screens</a:t>
            </a:r>
            <a:endParaRPr lang="en-US" dirty="0" smtClean="0"/>
          </a:p>
          <a:p>
            <a:endParaRPr lang="en-US" dirty="0" smtClean="0"/>
          </a:p>
          <a:p>
            <a:pPr marL="214313" indent="-214313">
              <a:buFont typeface="Arial" panose="020B0604020202020204" pitchFamily="34" charset="0"/>
              <a:buChar char="•"/>
            </a:pPr>
            <a:r>
              <a:rPr lang="en-US" b="1" dirty="0"/>
              <a:t>Car </a:t>
            </a:r>
            <a:r>
              <a:rPr lang="en-US" b="1" dirty="0" smtClean="0"/>
              <a:t>screen - </a:t>
            </a:r>
            <a:r>
              <a:rPr lang="en-US" dirty="0" smtClean="0"/>
              <a:t>Desktop </a:t>
            </a:r>
            <a:r>
              <a:rPr lang="en-US" dirty="0"/>
              <a:t>Head Unit (DHU), a testing tool for Auto apps that lets you test pre-released versions of your Android Auto </a:t>
            </a:r>
            <a:r>
              <a:rPr lang="en-US" dirty="0" smtClean="0"/>
              <a:t>apps</a:t>
            </a:r>
          </a:p>
          <a:p>
            <a:r>
              <a:rPr lang="en-US" dirty="0"/>
              <a:t> </a:t>
            </a:r>
          </a:p>
          <a:p>
            <a:pPr marL="214313" indent="-214313">
              <a:buFont typeface="Arial" panose="020B0604020202020204" pitchFamily="34" charset="0"/>
              <a:buChar char="•"/>
            </a:pPr>
            <a:r>
              <a:rPr lang="en-US" b="1" dirty="0" smtClean="0"/>
              <a:t>Phone screen -</a:t>
            </a:r>
            <a:r>
              <a:rPr lang="en-US" dirty="0" smtClean="0"/>
              <a:t> </a:t>
            </a:r>
            <a:r>
              <a:rPr lang="en-US" dirty="0"/>
              <a:t>This option lets you display and test pre-released versions of your app on Android Auto for the phone </a:t>
            </a:r>
            <a:r>
              <a:rPr lang="en-US" dirty="0" smtClean="0"/>
              <a:t>screen</a:t>
            </a:r>
            <a:endParaRPr lang="en-US" dirty="0"/>
          </a:p>
          <a:p>
            <a:endParaRPr lang="en-GB" dirty="0" smtClean="0"/>
          </a:p>
        </p:txBody>
      </p:sp>
      <p:sp>
        <p:nvSpPr>
          <p:cNvPr id="7" name="Text Placeholder 6"/>
          <p:cNvSpPr>
            <a:spLocks noGrp="1"/>
          </p:cNvSpPr>
          <p:nvPr>
            <p:ph type="body" sz="quarter" idx="14"/>
          </p:nvPr>
        </p:nvSpPr>
        <p:spPr/>
        <p:txBody>
          <a:bodyPr/>
          <a:lstStyle/>
          <a:p>
            <a:r>
              <a:rPr lang="en-US" b="1" dirty="0" smtClean="0"/>
              <a:t>Car </a:t>
            </a:r>
            <a:r>
              <a:rPr lang="en-US" b="1" dirty="0"/>
              <a:t>screen</a:t>
            </a:r>
          </a:p>
          <a:p>
            <a:endParaRPr lang="en-GB" dirty="0" smtClean="0"/>
          </a:p>
          <a:p>
            <a:pPr marL="214313" indent="-214313">
              <a:buFont typeface="Arial" panose="020B0604020202020204" pitchFamily="34" charset="0"/>
              <a:buChar char="•"/>
            </a:pPr>
            <a:r>
              <a:rPr lang="en-US" dirty="0"/>
              <a:t>DHU enables your development machine to emulate an Android Auto head </a:t>
            </a:r>
            <a:r>
              <a:rPr lang="en-US" dirty="0" smtClean="0"/>
              <a:t>unit</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a:t>The DHU runs on Windows, Mac, and Linux </a:t>
            </a:r>
            <a:r>
              <a:rPr lang="en-US" dirty="0" smtClean="0"/>
              <a:t>hosts</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After </a:t>
            </a:r>
            <a:r>
              <a:rPr lang="en-US" dirty="0"/>
              <a:t>you’ve installed the DHU, you can test your Android Auto apps by connecting your phone and workstation via </a:t>
            </a:r>
            <a:r>
              <a:rPr lang="en-US" dirty="0" smtClean="0"/>
              <a:t>USB</a:t>
            </a:r>
            <a:endParaRPr lang="en-GB" dirty="0"/>
          </a:p>
        </p:txBody>
      </p:sp>
      <p:sp>
        <p:nvSpPr>
          <p:cNvPr id="8" name="Text Placeholder 7"/>
          <p:cNvSpPr>
            <a:spLocks noGrp="1"/>
          </p:cNvSpPr>
          <p:nvPr>
            <p:ph type="body" sz="quarter" idx="15"/>
          </p:nvPr>
        </p:nvSpPr>
        <p:spPr/>
        <p:txBody>
          <a:bodyPr/>
          <a:lstStyle/>
          <a:p>
            <a:r>
              <a:rPr lang="en-US" b="1" dirty="0"/>
              <a:t>Phone </a:t>
            </a:r>
            <a:r>
              <a:rPr lang="en-US" b="1" dirty="0" smtClean="0"/>
              <a:t>screen</a:t>
            </a:r>
          </a:p>
          <a:p>
            <a:endParaRPr lang="en-US" b="1" dirty="0"/>
          </a:p>
          <a:p>
            <a:pPr marL="214313" indent="-214313">
              <a:buFont typeface="Arial" panose="020B0604020202020204" pitchFamily="34" charset="0"/>
              <a:buChar char="•"/>
            </a:pPr>
            <a:r>
              <a:rPr lang="en-US" dirty="0" smtClean="0"/>
              <a:t>Install </a:t>
            </a:r>
            <a:r>
              <a:rPr lang="en-US" dirty="0"/>
              <a:t>the Android Auto app, available on Google Play, on your handheld </a:t>
            </a:r>
            <a:r>
              <a:rPr lang="en-US" dirty="0" smtClean="0"/>
              <a:t>and enable</a:t>
            </a:r>
            <a:r>
              <a:rPr lang="en-US" dirty="0"/>
              <a:t> unknown sources in developer mode</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Enable </a:t>
            </a:r>
            <a:r>
              <a:rPr lang="en-US" dirty="0"/>
              <a:t>USB debugging</a:t>
            </a:r>
          </a:p>
          <a:p>
            <a:endParaRPr lang="en-GB" dirty="0" smtClean="0"/>
          </a:p>
          <a:p>
            <a:pPr marL="214313" indent="-214313">
              <a:buFont typeface="Arial" panose="020B0604020202020204" pitchFamily="34" charset="0"/>
              <a:buChar char="•"/>
            </a:pPr>
            <a:r>
              <a:rPr lang="en-US" dirty="0"/>
              <a:t>Install your app onto the handheld and test</a:t>
            </a:r>
          </a:p>
          <a:p>
            <a:endParaRPr lang="en-GB" dirty="0"/>
          </a:p>
        </p:txBody>
      </p:sp>
    </p:spTree>
    <p:extLst>
      <p:ext uri="{BB962C8B-B14F-4D97-AF65-F5344CB8AC3E}">
        <p14:creationId xmlns:p14="http://schemas.microsoft.com/office/powerpoint/2010/main" val="2862293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space réservé du texte 16"/>
          <p:cNvSpPr>
            <a:spLocks noGrp="1"/>
          </p:cNvSpPr>
          <p:nvPr>
            <p:ph type="body" sz="quarter" idx="16"/>
          </p:nvPr>
        </p:nvSpPr>
        <p:spPr>
          <a:xfrm>
            <a:off x="2438400" y="3079538"/>
            <a:ext cx="936104" cy="828000"/>
          </a:xfrm>
          <a:prstGeom prst="callout2">
            <a:avLst>
              <a:gd name="adj1" fmla="val 49342"/>
              <a:gd name="adj2" fmla="val 110147"/>
              <a:gd name="adj3" fmla="val 49342"/>
              <a:gd name="adj4" fmla="val 142898"/>
              <a:gd name="adj5" fmla="val 3100"/>
              <a:gd name="adj6" fmla="val 176234"/>
            </a:avLst>
          </a:prstGeom>
        </p:spPr>
        <p:txBody>
          <a:bodyPr/>
          <a:lstStyle/>
          <a:p>
            <a:r>
              <a:rPr lang="en-GB" dirty="0" smtClean="0"/>
              <a:t>Functionality</a:t>
            </a:r>
          </a:p>
        </p:txBody>
      </p:sp>
      <p:sp>
        <p:nvSpPr>
          <p:cNvPr id="15" name="Espace réservé du texte 14"/>
          <p:cNvSpPr>
            <a:spLocks noGrp="1"/>
          </p:cNvSpPr>
          <p:nvPr>
            <p:ph type="body" sz="quarter" idx="14"/>
          </p:nvPr>
        </p:nvSpPr>
        <p:spPr>
          <a:xfrm>
            <a:off x="2167699" y="1304237"/>
            <a:ext cx="1066800" cy="832826"/>
          </a:xfrm>
          <a:prstGeom prst="callout2">
            <a:avLst>
              <a:gd name="adj1" fmla="val 48795"/>
              <a:gd name="adj2" fmla="val 112793"/>
              <a:gd name="adj3" fmla="val 48795"/>
              <a:gd name="adj4" fmla="val 145669"/>
              <a:gd name="adj5" fmla="val 86748"/>
              <a:gd name="adj6" fmla="val 178437"/>
            </a:avLst>
          </a:prstGeom>
        </p:spPr>
        <p:txBody>
          <a:bodyPr/>
          <a:lstStyle/>
          <a:p>
            <a:r>
              <a:rPr lang="fr-FR" dirty="0" err="1" smtClean="0"/>
              <a:t>Core</a:t>
            </a:r>
            <a:r>
              <a:rPr lang="fr-FR" dirty="0" smtClean="0"/>
              <a:t> </a:t>
            </a:r>
            <a:r>
              <a:rPr lang="fr-FR" dirty="0" err="1" smtClean="0"/>
              <a:t>app</a:t>
            </a:r>
            <a:r>
              <a:rPr lang="fr-FR" dirty="0" smtClean="0"/>
              <a:t> </a:t>
            </a:r>
            <a:r>
              <a:rPr lang="fr-FR" dirty="0" err="1" smtClean="0"/>
              <a:t>quality</a:t>
            </a:r>
            <a:endParaRPr lang="fr-FR" dirty="0"/>
          </a:p>
        </p:txBody>
      </p:sp>
      <p:sp>
        <p:nvSpPr>
          <p:cNvPr id="22" name="Espace réservé du texte 21"/>
          <p:cNvSpPr>
            <a:spLocks noGrp="1"/>
          </p:cNvSpPr>
          <p:nvPr>
            <p:ph type="body" sz="quarter" idx="21"/>
          </p:nvPr>
        </p:nvSpPr>
        <p:spPr/>
        <p:txBody>
          <a:bodyPr/>
          <a:lstStyle/>
          <a:p>
            <a:r>
              <a:rPr lang="fr-FR" dirty="0" smtClean="0"/>
              <a:t>Visual Design</a:t>
            </a:r>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3" name="Espace réservé du numéro de diapositive 2"/>
          <p:cNvSpPr>
            <a:spLocks noGrp="1"/>
          </p:cNvSpPr>
          <p:nvPr>
            <p:ph type="sldNum" sz="quarter" idx="11"/>
          </p:nvPr>
        </p:nvSpPr>
        <p:spPr/>
        <p:txBody>
          <a:bodyPr/>
          <a:lstStyle/>
          <a:p>
            <a:fld id="{733122C9-A0B9-462F-8757-0847AD287B63}" type="slidenum">
              <a:rPr lang="fr-FR" noProof="0" smtClean="0"/>
              <a:pPr/>
              <a:t>17</a:t>
            </a:fld>
            <a:endParaRPr lang="fr-FR" noProof="0"/>
          </a:p>
        </p:txBody>
      </p:sp>
      <p:sp>
        <p:nvSpPr>
          <p:cNvPr id="4" name="Espace réservé du pied de page 3"/>
          <p:cNvSpPr>
            <a:spLocks noGrp="1"/>
          </p:cNvSpPr>
          <p:nvPr>
            <p:ph type="ftr" sz="quarter" idx="12"/>
          </p:nvPr>
        </p:nvSpPr>
        <p:spPr/>
        <p:txBody>
          <a:bodyPr/>
          <a:lstStyle/>
          <a:p>
            <a:r>
              <a:rPr lang="en-US" noProof="0" dirty="0" smtClean="0"/>
              <a:t>Android Auto</a:t>
            </a:r>
            <a:endParaRPr lang="fr-FR" noProof="0" dirty="0"/>
          </a:p>
        </p:txBody>
      </p:sp>
      <p:sp>
        <p:nvSpPr>
          <p:cNvPr id="16" name="Espace réservé du texte 15"/>
          <p:cNvSpPr>
            <a:spLocks noGrp="1"/>
          </p:cNvSpPr>
          <p:nvPr>
            <p:ph type="body" sz="quarter" idx="15"/>
          </p:nvPr>
        </p:nvSpPr>
        <p:spPr>
          <a:xfrm>
            <a:off x="479334" y="1304237"/>
            <a:ext cx="1728192" cy="763457"/>
          </a:xfrm>
        </p:spPr>
        <p:txBody>
          <a:bodyPr/>
          <a:lstStyle/>
          <a:p>
            <a:pPr lvl="1"/>
            <a:r>
              <a:rPr lang="fr-FR" dirty="0" err="1" smtClean="0"/>
              <a:t>Need</a:t>
            </a:r>
            <a:r>
              <a:rPr lang="fr-FR" dirty="0" smtClean="0"/>
              <a:t> to </a:t>
            </a:r>
            <a:r>
              <a:rPr lang="fr-FR" dirty="0" err="1" smtClean="0"/>
              <a:t>meet</a:t>
            </a:r>
            <a:r>
              <a:rPr lang="fr-FR" dirty="0" smtClean="0"/>
              <a:t> all relevant </a:t>
            </a:r>
            <a:r>
              <a:rPr lang="fr-FR" dirty="0" err="1" smtClean="0"/>
              <a:t>core</a:t>
            </a:r>
            <a:r>
              <a:rPr lang="fr-FR" dirty="0" smtClean="0"/>
              <a:t> </a:t>
            </a:r>
            <a:r>
              <a:rPr lang="fr-FR" dirty="0" err="1" smtClean="0"/>
              <a:t>app</a:t>
            </a:r>
            <a:r>
              <a:rPr lang="fr-FR" dirty="0" smtClean="0"/>
              <a:t> </a:t>
            </a:r>
            <a:r>
              <a:rPr lang="fr-FR" dirty="0" err="1" smtClean="0"/>
              <a:t>quality</a:t>
            </a:r>
            <a:r>
              <a:rPr lang="fr-FR" dirty="0" smtClean="0"/>
              <a:t> </a:t>
            </a:r>
            <a:r>
              <a:rPr lang="fr-FR" dirty="0" err="1" smtClean="0"/>
              <a:t>criteria</a:t>
            </a:r>
            <a:r>
              <a:rPr lang="fr-FR" dirty="0" smtClean="0"/>
              <a:t> for the Android </a:t>
            </a:r>
            <a:r>
              <a:rPr lang="fr-FR" dirty="0" err="1" smtClean="0"/>
              <a:t>platform</a:t>
            </a:r>
            <a:endParaRPr lang="fr-FR" dirty="0" smtClean="0"/>
          </a:p>
        </p:txBody>
      </p:sp>
      <p:sp>
        <p:nvSpPr>
          <p:cNvPr id="13" name="Titre 12"/>
          <p:cNvSpPr>
            <a:spLocks noGrp="1"/>
          </p:cNvSpPr>
          <p:nvPr>
            <p:ph type="title"/>
          </p:nvPr>
        </p:nvSpPr>
        <p:spPr/>
        <p:txBody>
          <a:bodyPr/>
          <a:lstStyle/>
          <a:p>
            <a:r>
              <a:rPr lang="fr-FR" dirty="0" smtClean="0"/>
              <a:t>Auto App </a:t>
            </a:r>
            <a:r>
              <a:rPr lang="fr-FR" dirty="0" err="1" smtClean="0"/>
              <a:t>Quality</a:t>
            </a:r>
            <a:endParaRPr lang="fr-FR" dirty="0"/>
          </a:p>
        </p:txBody>
      </p:sp>
      <p:sp>
        <p:nvSpPr>
          <p:cNvPr id="18" name="Espace réservé du texte 17"/>
          <p:cNvSpPr>
            <a:spLocks noGrp="1"/>
          </p:cNvSpPr>
          <p:nvPr>
            <p:ph type="body" sz="quarter" idx="17"/>
          </p:nvPr>
        </p:nvSpPr>
        <p:spPr>
          <a:xfrm>
            <a:off x="479334" y="3144081"/>
            <a:ext cx="1728192" cy="763457"/>
          </a:xfrm>
        </p:spPr>
        <p:txBody>
          <a:bodyPr/>
          <a:lstStyle/>
          <a:p>
            <a:pPr lvl="1"/>
            <a:r>
              <a:rPr lang="fr-FR" dirty="0" smtClean="0"/>
              <a:t>General</a:t>
            </a:r>
          </a:p>
          <a:p>
            <a:pPr lvl="1"/>
            <a:r>
              <a:rPr lang="fr-FR" dirty="0" smtClean="0"/>
              <a:t>Media</a:t>
            </a:r>
          </a:p>
          <a:p>
            <a:pPr lvl="1"/>
            <a:r>
              <a:rPr lang="fr-FR" dirty="0" smtClean="0"/>
              <a:t>Notifications</a:t>
            </a:r>
          </a:p>
          <a:p>
            <a:pPr lvl="1"/>
            <a:r>
              <a:rPr lang="fr-FR" dirty="0" smtClean="0"/>
              <a:t>Messaging</a:t>
            </a:r>
          </a:p>
        </p:txBody>
      </p:sp>
      <p:sp>
        <p:nvSpPr>
          <p:cNvPr id="21" name="Espace réservé du texte 20"/>
          <p:cNvSpPr>
            <a:spLocks noGrp="1"/>
          </p:cNvSpPr>
          <p:nvPr>
            <p:ph type="body" sz="quarter" idx="20"/>
          </p:nvPr>
        </p:nvSpPr>
        <p:spPr/>
        <p:txBody>
          <a:bodyPr/>
          <a:lstStyle/>
          <a:p>
            <a:pPr lvl="1"/>
            <a:r>
              <a:rPr lang="fr-FR" dirty="0" smtClean="0"/>
              <a:t>Driver attention</a:t>
            </a:r>
          </a:p>
          <a:p>
            <a:pPr lvl="1"/>
            <a:r>
              <a:rPr lang="fr-FR" dirty="0" err="1" smtClean="0"/>
              <a:t>Layout</a:t>
            </a:r>
            <a:endParaRPr lang="fr-FR" dirty="0" smtClean="0"/>
          </a:p>
          <a:p>
            <a:pPr lvl="1"/>
            <a:r>
              <a:rPr lang="fr-FR" dirty="0" smtClean="0"/>
              <a:t>Visual </a:t>
            </a:r>
            <a:r>
              <a:rPr lang="fr-FR" dirty="0" err="1" smtClean="0"/>
              <a:t>Contrast</a:t>
            </a:r>
            <a:endParaRPr lang="fr-FR" dirty="0" smtClean="0"/>
          </a:p>
          <a:p>
            <a:pPr lvl="1"/>
            <a:r>
              <a:rPr lang="fr-FR" dirty="0" smtClean="0"/>
              <a:t>Interaction</a:t>
            </a:r>
            <a:endParaRPr lang="fr-FR" dirty="0"/>
          </a:p>
        </p:txBody>
      </p:sp>
      <p:sp>
        <p:nvSpPr>
          <p:cNvPr id="14" name="Espace réservé du texte 13"/>
          <p:cNvSpPr>
            <a:spLocks noGrp="1"/>
          </p:cNvSpPr>
          <p:nvPr>
            <p:ph type="body" sz="quarter" idx="13"/>
          </p:nvPr>
        </p:nvSpPr>
        <p:spPr/>
        <p:txBody>
          <a:bodyPr/>
          <a:lstStyle/>
          <a:p>
            <a:r>
              <a:rPr lang="fr-FR" dirty="0" smtClean="0"/>
              <a:t>Auto </a:t>
            </a:r>
            <a:r>
              <a:rPr lang="fr-FR" dirty="0" err="1" smtClean="0"/>
              <a:t>app</a:t>
            </a:r>
            <a:r>
              <a:rPr lang="fr-FR" dirty="0" smtClean="0"/>
              <a:t> </a:t>
            </a:r>
            <a:r>
              <a:rPr lang="fr-FR" dirty="0" err="1" smtClean="0"/>
              <a:t>quality</a:t>
            </a:r>
            <a:endParaRPr lang="fr-FR" dirty="0"/>
          </a:p>
        </p:txBody>
      </p:sp>
    </p:spTree>
    <p:extLst>
      <p:ext uri="{BB962C8B-B14F-4D97-AF65-F5344CB8AC3E}">
        <p14:creationId xmlns:p14="http://schemas.microsoft.com/office/powerpoint/2010/main" val="3278131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a:t>
            </a:r>
            <a:r>
              <a:rPr lang="pt-PT" dirty="0" smtClean="0"/>
              <a:t> </a:t>
            </a:r>
            <a:r>
              <a:rPr lang="pt-PT" dirty="0"/>
              <a:t>to Android Auto</a:t>
            </a:r>
            <a:r>
              <a:rPr lang="pt-PT" b="0" dirty="0"/>
              <a:t/>
            </a:r>
            <a:br>
              <a:rPr lang="pt-PT" b="0" dirty="0"/>
            </a:br>
            <a:r>
              <a:rPr lang="pt-PT" dirty="0"/>
              <a:t/>
            </a:r>
            <a:br>
              <a:rPr lang="pt-PT"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a:solidFill>
                  <a:srgbClr val="464B69"/>
                </a:solidFill>
              </a:rPr>
              <a:t>Android Auto</a:t>
            </a: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18</a:t>
            </a:fld>
            <a:endParaRPr lang="en-US" dirty="0">
              <a:solidFill>
                <a:srgbClr val="464B69"/>
              </a:solidFill>
            </a:endParaRPr>
          </a:p>
        </p:txBody>
      </p:sp>
      <p:sp>
        <p:nvSpPr>
          <p:cNvPr id="6" name="Text Placeholder 5"/>
          <p:cNvSpPr>
            <a:spLocks noGrp="1"/>
          </p:cNvSpPr>
          <p:nvPr>
            <p:ph type="body" sz="quarter" idx="13"/>
          </p:nvPr>
        </p:nvSpPr>
        <p:spPr/>
        <p:txBody>
          <a:bodyPr/>
          <a:lstStyle/>
          <a:p>
            <a:pPr marL="214313" indent="-214313">
              <a:buFont typeface="Arial" panose="020B0604020202020204" pitchFamily="34" charset="0"/>
              <a:buChar char="•"/>
            </a:pPr>
            <a:r>
              <a:rPr lang="en-US" b="1" dirty="0" smtClean="0"/>
              <a:t>Understand </a:t>
            </a:r>
            <a:r>
              <a:rPr lang="en-US" b="1" dirty="0"/>
              <a:t>the guidelines and </a:t>
            </a:r>
            <a:r>
              <a:rPr lang="en-US" b="1" dirty="0" smtClean="0"/>
              <a:t>requirements </a:t>
            </a:r>
            <a:r>
              <a:rPr lang="en-US" dirty="0" smtClean="0"/>
              <a:t>- read </a:t>
            </a:r>
            <a:r>
              <a:rPr lang="en-US" dirty="0"/>
              <a:t>and understand the quality guidelines </a:t>
            </a:r>
            <a:r>
              <a:rPr lang="en-US" dirty="0" smtClean="0"/>
              <a:t>for </a:t>
            </a:r>
            <a:r>
              <a:rPr lang="en-US" dirty="0"/>
              <a:t>Auto </a:t>
            </a:r>
            <a:r>
              <a:rPr lang="en-US" dirty="0" smtClean="0"/>
              <a:t>apps</a:t>
            </a:r>
          </a:p>
          <a:p>
            <a:endParaRPr lang="en-US" dirty="0"/>
          </a:p>
          <a:p>
            <a:pPr marL="214313" indent="-214313">
              <a:buFont typeface="Arial" panose="020B0604020202020204" pitchFamily="34" charset="0"/>
              <a:buChar char="•"/>
            </a:pPr>
            <a:r>
              <a:rPr lang="en-US" b="1" dirty="0"/>
              <a:t>Develop a </a:t>
            </a:r>
            <a:r>
              <a:rPr lang="en-US" b="1" dirty="0" smtClean="0"/>
              <a:t>app </a:t>
            </a:r>
            <a:r>
              <a:rPr lang="en-US" b="1" dirty="0"/>
              <a:t>for </a:t>
            </a:r>
            <a:r>
              <a:rPr lang="en-US" b="1" dirty="0" smtClean="0"/>
              <a:t>Auto - </a:t>
            </a:r>
            <a:r>
              <a:rPr lang="en-US" dirty="0" smtClean="0"/>
              <a:t>Android </a:t>
            </a:r>
            <a:r>
              <a:rPr lang="en-US" dirty="0"/>
              <a:t>Auto </a:t>
            </a:r>
            <a:r>
              <a:rPr lang="en-US" dirty="0" smtClean="0"/>
              <a:t>is a </a:t>
            </a:r>
            <a:r>
              <a:rPr lang="en-US" dirty="0"/>
              <a:t>part of a new or existing app for </a:t>
            </a:r>
            <a:r>
              <a:rPr lang="en-US" dirty="0" smtClean="0"/>
              <a:t>Android devices</a:t>
            </a:r>
            <a:r>
              <a:rPr lang="en-US" dirty="0"/>
              <a:t>, using the same package name and store </a:t>
            </a:r>
            <a:r>
              <a:rPr lang="en-US" dirty="0" smtClean="0"/>
              <a:t>listing</a:t>
            </a:r>
            <a:endParaRPr lang="en-US" b="1" dirty="0"/>
          </a:p>
          <a:p>
            <a:endParaRPr lang="en-GB" dirty="0"/>
          </a:p>
        </p:txBody>
      </p:sp>
      <p:sp>
        <p:nvSpPr>
          <p:cNvPr id="7" name="Text Placeholder 6"/>
          <p:cNvSpPr>
            <a:spLocks noGrp="1"/>
          </p:cNvSpPr>
          <p:nvPr>
            <p:ph type="body" sz="quarter" idx="14"/>
          </p:nvPr>
        </p:nvSpPr>
        <p:spPr/>
        <p:txBody>
          <a:bodyPr/>
          <a:lstStyle/>
          <a:p>
            <a:pPr marL="214313" indent="-214313">
              <a:buFont typeface="Arial" panose="020B0604020202020204" pitchFamily="34" charset="0"/>
              <a:buChar char="•"/>
            </a:pPr>
            <a:r>
              <a:rPr lang="en-US" b="1" dirty="0"/>
              <a:t>Test for Auto app </a:t>
            </a:r>
            <a:r>
              <a:rPr lang="en-US" b="1" dirty="0" smtClean="0"/>
              <a:t>quality - </a:t>
            </a:r>
            <a:r>
              <a:rPr lang="en-US" dirty="0" smtClean="0"/>
              <a:t>Apps </a:t>
            </a:r>
            <a:r>
              <a:rPr lang="en-US" dirty="0"/>
              <a:t>should be designed to perform well, look great in the car, and offer the best user experience </a:t>
            </a:r>
            <a:r>
              <a:rPr lang="en-US" dirty="0" smtClean="0"/>
              <a:t>possible</a:t>
            </a:r>
            <a:endParaRPr lang="en-US" b="1" dirty="0"/>
          </a:p>
          <a:p>
            <a:endParaRPr lang="en-US" dirty="0" smtClean="0"/>
          </a:p>
          <a:p>
            <a:pPr marL="214313" indent="-214313">
              <a:buFont typeface="Arial" panose="020B0604020202020204" pitchFamily="34" charset="0"/>
              <a:buChar char="•"/>
            </a:pPr>
            <a:r>
              <a:rPr lang="en-US" b="1" dirty="0" smtClean="0"/>
              <a:t>Agree </a:t>
            </a:r>
            <a:r>
              <a:rPr lang="en-US" b="1" dirty="0"/>
              <a:t>to Android Auto terms and </a:t>
            </a:r>
            <a:r>
              <a:rPr lang="en-US" b="1" dirty="0" smtClean="0"/>
              <a:t>publish - </a:t>
            </a:r>
            <a:r>
              <a:rPr lang="en-US" dirty="0"/>
              <a:t> </a:t>
            </a:r>
            <a:r>
              <a:rPr lang="en-US" dirty="0" smtClean="0"/>
              <a:t>Google </a:t>
            </a:r>
            <a:r>
              <a:rPr lang="en-US" dirty="0"/>
              <a:t>Play submits your app for review against the Auto app quality criteria and notifies you of the </a:t>
            </a:r>
            <a:r>
              <a:rPr lang="en-US" dirty="0" smtClean="0"/>
              <a:t>result</a:t>
            </a:r>
            <a:endParaRPr lang="en-US" b="1" dirty="0"/>
          </a:p>
          <a:p>
            <a:endParaRPr lang="en-GB" dirty="0"/>
          </a:p>
        </p:txBody>
      </p:sp>
      <p:sp>
        <p:nvSpPr>
          <p:cNvPr id="8" name="Text Placeholder 7"/>
          <p:cNvSpPr>
            <a:spLocks noGrp="1"/>
          </p:cNvSpPr>
          <p:nvPr>
            <p:ph type="body" sz="quarter" idx="15"/>
          </p:nvPr>
        </p:nvSpPr>
        <p:spPr/>
        <p:txBody>
          <a:bodyPr/>
          <a:lstStyle/>
          <a:p>
            <a:r>
              <a:rPr lang="pt-PT" b="1" dirty="0" err="1"/>
              <a:t>Track</a:t>
            </a:r>
            <a:r>
              <a:rPr lang="pt-PT" b="1" dirty="0"/>
              <a:t> </a:t>
            </a:r>
            <a:r>
              <a:rPr lang="pt-PT" b="1" dirty="0" err="1"/>
              <a:t>your</a:t>
            </a:r>
            <a:r>
              <a:rPr lang="pt-PT" b="1" dirty="0"/>
              <a:t> </a:t>
            </a:r>
            <a:r>
              <a:rPr lang="pt-PT" b="1" dirty="0" err="1" smtClean="0"/>
              <a:t>review</a:t>
            </a:r>
            <a:endParaRPr lang="pt-PT" b="1" dirty="0" smtClean="0"/>
          </a:p>
          <a:p>
            <a:endParaRPr lang="pt-PT" b="1" dirty="0"/>
          </a:p>
          <a:p>
            <a:pPr marL="214313" indent="-214313">
              <a:buFont typeface="Arial" panose="020B0604020202020204" pitchFamily="34" charset="0"/>
              <a:buChar char="•"/>
            </a:pPr>
            <a:r>
              <a:rPr lang="en-US" dirty="0"/>
              <a:t>A</a:t>
            </a:r>
            <a:r>
              <a:rPr lang="en-US" dirty="0" smtClean="0"/>
              <a:t>pp </a:t>
            </a:r>
            <a:r>
              <a:rPr lang="en-US" dirty="0"/>
              <a:t>will be reviewed for compliance with driver distraction guidelines and the technical and quality </a:t>
            </a:r>
            <a:r>
              <a:rPr lang="en-US" dirty="0" smtClean="0"/>
              <a:t>criteria</a:t>
            </a:r>
          </a:p>
          <a:p>
            <a:pPr marL="214313" indent="-214313">
              <a:buFont typeface="Arial" panose="020B0604020202020204" pitchFamily="34" charset="0"/>
              <a:buChar char="•"/>
            </a:pPr>
            <a:endParaRPr lang="pt-PT" b="1" dirty="0" smtClean="0"/>
          </a:p>
          <a:p>
            <a:pPr marL="214313" indent="-214313">
              <a:buFont typeface="Arial" panose="020B0604020202020204" pitchFamily="34" charset="0"/>
              <a:buChar char="•"/>
            </a:pPr>
            <a:r>
              <a:rPr lang="en-US" dirty="0"/>
              <a:t> After a successful review, your app will be published and made available on the Google Play Store</a:t>
            </a:r>
            <a:endParaRPr lang="pt-PT" b="1" dirty="0"/>
          </a:p>
        </p:txBody>
      </p:sp>
    </p:spTree>
    <p:extLst>
      <p:ext uri="{BB962C8B-B14F-4D97-AF65-F5344CB8AC3E}">
        <p14:creationId xmlns:p14="http://schemas.microsoft.com/office/powerpoint/2010/main" val="10314956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a:t>4</a:t>
            </a:r>
            <a:r>
              <a:rPr lang="fr-FR" dirty="0" smtClean="0"/>
              <a:t>.</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19</a:t>
            </a:fld>
            <a:endParaRPr lang="fr-FR" noProof="0"/>
          </a:p>
        </p:txBody>
      </p:sp>
      <p:sp>
        <p:nvSpPr>
          <p:cNvPr id="25" name="Espace réservé du texte 24"/>
          <p:cNvSpPr>
            <a:spLocks noGrp="1"/>
          </p:cNvSpPr>
          <p:nvPr>
            <p:ph type="body" sz="quarter" idx="13"/>
          </p:nvPr>
        </p:nvSpPr>
        <p:spPr/>
        <p:txBody>
          <a:bodyPr/>
          <a:lstStyle/>
          <a:p>
            <a:r>
              <a:rPr lang="fr-FR" dirty="0" smtClean="0"/>
              <a:t>Compatible </a:t>
            </a:r>
            <a:r>
              <a:rPr lang="fr-FR" dirty="0" err="1" smtClean="0"/>
              <a:t>with</a:t>
            </a:r>
            <a:r>
              <a:rPr lang="fr-FR" dirty="0" smtClean="0"/>
              <a:t> Android Auto</a:t>
            </a:r>
            <a:endParaRPr lang="fr-FR" dirty="0"/>
          </a:p>
        </p:txBody>
      </p:sp>
    </p:spTree>
    <p:extLst>
      <p:ext uri="{BB962C8B-B14F-4D97-AF65-F5344CB8AC3E}">
        <p14:creationId xmlns:p14="http://schemas.microsoft.com/office/powerpoint/2010/main" val="31808889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fr-FR" smtClean="0"/>
              <a:t>Date</a:t>
            </a:r>
            <a:endParaRPr lang="fr-FR"/>
          </a:p>
        </p:txBody>
      </p:sp>
      <p:sp>
        <p:nvSpPr>
          <p:cNvPr id="5" name="Espace réservé du numéro de diapositive 4"/>
          <p:cNvSpPr>
            <a:spLocks noGrp="1"/>
          </p:cNvSpPr>
          <p:nvPr>
            <p:ph type="sldNum" sz="quarter" idx="11"/>
          </p:nvPr>
        </p:nvSpPr>
        <p:spPr/>
        <p:txBody>
          <a:bodyPr/>
          <a:lstStyle/>
          <a:p>
            <a:fld id="{10C140CD-8AED-46FF-A9A2-77308F3F39AE}" type="slidenum">
              <a:rPr lang="fr-FR" smtClean="0"/>
              <a:pPr/>
              <a:t>2</a:t>
            </a:fld>
            <a:endParaRPr lang="fr-FR" dirty="0"/>
          </a:p>
        </p:txBody>
      </p:sp>
      <p:sp>
        <p:nvSpPr>
          <p:cNvPr id="4" name="Espace réservé du pied de page 3"/>
          <p:cNvSpPr>
            <a:spLocks noGrp="1"/>
          </p:cNvSpPr>
          <p:nvPr>
            <p:ph type="ftr" sz="quarter" idx="12"/>
          </p:nvPr>
        </p:nvSpPr>
        <p:spPr/>
        <p:txBody>
          <a:bodyPr/>
          <a:lstStyle/>
          <a:p>
            <a:r>
              <a:rPr lang="en-US" dirty="0" smtClean="0"/>
              <a:t>Android Auto</a:t>
            </a:r>
            <a:endParaRPr lang="fr-FR" dirty="0"/>
          </a:p>
        </p:txBody>
      </p:sp>
      <p:sp>
        <p:nvSpPr>
          <p:cNvPr id="24" name="Titre 23"/>
          <p:cNvSpPr>
            <a:spLocks noGrp="1"/>
          </p:cNvSpPr>
          <p:nvPr>
            <p:ph type="title"/>
          </p:nvPr>
        </p:nvSpPr>
        <p:spPr/>
        <p:txBody>
          <a:bodyPr/>
          <a:lstStyle/>
          <a:p>
            <a:r>
              <a:rPr lang="fr-FR" dirty="0" smtClean="0"/>
              <a:t>Agenda</a:t>
            </a:r>
            <a:endParaRPr lang="fr-FR" dirty="0"/>
          </a:p>
        </p:txBody>
      </p:sp>
      <p:sp>
        <p:nvSpPr>
          <p:cNvPr id="41" name="Espace réservé du texte 40"/>
          <p:cNvSpPr>
            <a:spLocks noGrp="1"/>
          </p:cNvSpPr>
          <p:nvPr>
            <p:ph type="body" sz="quarter" idx="13"/>
          </p:nvPr>
        </p:nvSpPr>
        <p:spPr/>
        <p:txBody>
          <a:bodyPr/>
          <a:lstStyle/>
          <a:p>
            <a:r>
              <a:rPr lang="fr-FR" smtClean="0"/>
              <a:t>1</a:t>
            </a:r>
            <a:endParaRPr lang="fr-FR" dirty="0"/>
          </a:p>
        </p:txBody>
      </p:sp>
      <p:sp>
        <p:nvSpPr>
          <p:cNvPr id="63" name="Espace réservé du texte 62"/>
          <p:cNvSpPr>
            <a:spLocks noGrp="1"/>
          </p:cNvSpPr>
          <p:nvPr>
            <p:ph type="body" sz="quarter" idx="14"/>
          </p:nvPr>
        </p:nvSpPr>
        <p:spPr/>
        <p:txBody>
          <a:bodyPr/>
          <a:lstStyle/>
          <a:p>
            <a:r>
              <a:rPr lang="fr-FR" dirty="0" err="1" smtClean="0"/>
              <a:t>Overview</a:t>
            </a:r>
            <a:r>
              <a:rPr lang="fr-FR" dirty="0" smtClean="0"/>
              <a:t> - </a:t>
            </a:r>
            <a:r>
              <a:rPr lang="fr-FR" dirty="0"/>
              <a:t>Android Auto</a:t>
            </a:r>
          </a:p>
        </p:txBody>
      </p:sp>
      <p:sp>
        <p:nvSpPr>
          <p:cNvPr id="43" name="Espace réservé du texte 42"/>
          <p:cNvSpPr>
            <a:spLocks noGrp="1"/>
          </p:cNvSpPr>
          <p:nvPr>
            <p:ph type="body" sz="quarter" idx="15"/>
          </p:nvPr>
        </p:nvSpPr>
        <p:spPr/>
        <p:txBody>
          <a:bodyPr/>
          <a:lstStyle/>
          <a:p>
            <a:r>
              <a:rPr lang="fr-FR" smtClean="0"/>
              <a:t>2</a:t>
            </a:r>
            <a:endParaRPr lang="fr-FR" dirty="0"/>
          </a:p>
        </p:txBody>
      </p:sp>
      <p:sp>
        <p:nvSpPr>
          <p:cNvPr id="64" name="Espace réservé du texte 63"/>
          <p:cNvSpPr>
            <a:spLocks noGrp="1"/>
          </p:cNvSpPr>
          <p:nvPr>
            <p:ph type="body" sz="quarter" idx="16"/>
          </p:nvPr>
        </p:nvSpPr>
        <p:spPr/>
        <p:txBody>
          <a:bodyPr/>
          <a:lstStyle/>
          <a:p>
            <a:r>
              <a:rPr lang="fr-FR" dirty="0"/>
              <a:t>How </a:t>
            </a:r>
            <a:r>
              <a:rPr lang="fr-FR" dirty="0" err="1"/>
              <a:t>it</a:t>
            </a:r>
            <a:r>
              <a:rPr lang="fr-FR" dirty="0"/>
              <a:t> </a:t>
            </a:r>
            <a:r>
              <a:rPr lang="fr-FR" dirty="0" err="1"/>
              <a:t>works</a:t>
            </a:r>
            <a:r>
              <a:rPr lang="fr-FR" dirty="0"/>
              <a:t>?</a:t>
            </a:r>
          </a:p>
        </p:txBody>
      </p:sp>
      <p:sp>
        <p:nvSpPr>
          <p:cNvPr id="45" name="Espace réservé du texte 44"/>
          <p:cNvSpPr>
            <a:spLocks noGrp="1"/>
          </p:cNvSpPr>
          <p:nvPr>
            <p:ph type="body" sz="quarter" idx="17"/>
          </p:nvPr>
        </p:nvSpPr>
        <p:spPr/>
        <p:txBody>
          <a:bodyPr/>
          <a:lstStyle/>
          <a:p>
            <a:r>
              <a:rPr lang="fr-FR" smtClean="0"/>
              <a:t>3</a:t>
            </a:r>
            <a:endParaRPr lang="fr-FR" dirty="0"/>
          </a:p>
        </p:txBody>
      </p:sp>
      <p:sp>
        <p:nvSpPr>
          <p:cNvPr id="65" name="Espace réservé du texte 64"/>
          <p:cNvSpPr>
            <a:spLocks noGrp="1"/>
          </p:cNvSpPr>
          <p:nvPr>
            <p:ph type="body" sz="quarter" idx="18"/>
          </p:nvPr>
        </p:nvSpPr>
        <p:spPr/>
        <p:txBody>
          <a:bodyPr/>
          <a:lstStyle/>
          <a:p>
            <a:r>
              <a:rPr lang="en-GB" dirty="0"/>
              <a:t>Building Apps for Auto</a:t>
            </a:r>
          </a:p>
          <a:p>
            <a:endParaRPr lang="fr-FR" dirty="0"/>
          </a:p>
        </p:txBody>
      </p:sp>
      <p:sp>
        <p:nvSpPr>
          <p:cNvPr id="47" name="Espace réservé du texte 46"/>
          <p:cNvSpPr>
            <a:spLocks noGrp="1"/>
          </p:cNvSpPr>
          <p:nvPr>
            <p:ph type="body" sz="quarter" idx="19"/>
          </p:nvPr>
        </p:nvSpPr>
        <p:spPr/>
        <p:txBody>
          <a:bodyPr/>
          <a:lstStyle/>
          <a:p>
            <a:r>
              <a:rPr lang="fr-FR" smtClean="0"/>
              <a:t>4</a:t>
            </a:r>
            <a:endParaRPr lang="fr-FR" dirty="0"/>
          </a:p>
        </p:txBody>
      </p:sp>
      <p:sp>
        <p:nvSpPr>
          <p:cNvPr id="66" name="Espace réservé du texte 65"/>
          <p:cNvSpPr>
            <a:spLocks noGrp="1"/>
          </p:cNvSpPr>
          <p:nvPr>
            <p:ph type="body" sz="quarter" idx="20"/>
          </p:nvPr>
        </p:nvSpPr>
        <p:spPr/>
        <p:txBody>
          <a:bodyPr/>
          <a:lstStyle/>
          <a:p>
            <a:r>
              <a:rPr lang="fr-FR" dirty="0"/>
              <a:t>Compatible </a:t>
            </a:r>
            <a:r>
              <a:rPr lang="en-GB" dirty="0" smtClean="0"/>
              <a:t>with</a:t>
            </a:r>
            <a:r>
              <a:rPr lang="fr-FR" dirty="0" smtClean="0"/>
              <a:t> </a:t>
            </a:r>
            <a:r>
              <a:rPr lang="fr-FR" dirty="0"/>
              <a:t>Android </a:t>
            </a:r>
            <a:r>
              <a:rPr lang="fr-FR" dirty="0" smtClean="0"/>
              <a:t>Auto</a:t>
            </a:r>
            <a:endParaRPr lang="fr-FR" dirty="0"/>
          </a:p>
        </p:txBody>
      </p:sp>
      <p:sp>
        <p:nvSpPr>
          <p:cNvPr id="49" name="Espace réservé du texte 48"/>
          <p:cNvSpPr>
            <a:spLocks noGrp="1"/>
          </p:cNvSpPr>
          <p:nvPr>
            <p:ph type="body" sz="quarter" idx="21"/>
          </p:nvPr>
        </p:nvSpPr>
        <p:spPr/>
        <p:txBody>
          <a:bodyPr/>
          <a:lstStyle/>
          <a:p>
            <a:r>
              <a:rPr lang="fr-FR" smtClean="0"/>
              <a:t>5</a:t>
            </a:r>
            <a:endParaRPr lang="fr-FR" dirty="0"/>
          </a:p>
        </p:txBody>
      </p:sp>
      <p:sp>
        <p:nvSpPr>
          <p:cNvPr id="67" name="Espace réservé du texte 66"/>
          <p:cNvSpPr>
            <a:spLocks noGrp="1"/>
          </p:cNvSpPr>
          <p:nvPr>
            <p:ph type="body" sz="quarter" idx="22"/>
          </p:nvPr>
        </p:nvSpPr>
        <p:spPr/>
        <p:txBody>
          <a:bodyPr/>
          <a:lstStyle/>
          <a:p>
            <a:r>
              <a:rPr lang="fr-FR" dirty="0"/>
              <a:t>Embedded Android for Automotive</a:t>
            </a:r>
            <a:endParaRPr lang="fr-FR" dirty="0"/>
          </a:p>
        </p:txBody>
      </p:sp>
    </p:spTree>
    <p:extLst>
      <p:ext uri="{BB962C8B-B14F-4D97-AF65-F5344CB8AC3E}">
        <p14:creationId xmlns:p14="http://schemas.microsoft.com/office/powerpoint/2010/main" val="2635878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Compatible with Android Auto</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20</a:t>
            </a:fld>
            <a:endParaRPr lang="en-US" noProof="0" dirty="0"/>
          </a:p>
        </p:txBody>
      </p:sp>
      <p:sp>
        <p:nvSpPr>
          <p:cNvPr id="8" name="Text Placeholder 7"/>
          <p:cNvSpPr>
            <a:spLocks noGrp="1"/>
          </p:cNvSpPr>
          <p:nvPr>
            <p:ph type="body" sz="quarter" idx="13"/>
          </p:nvPr>
        </p:nvSpPr>
        <p:spPr/>
        <p:txBody>
          <a:bodyPr/>
          <a:lstStyle/>
          <a:p>
            <a:pPr marL="171450" indent="-171450">
              <a:buFont typeface="Arial" panose="020B0604020202020204" pitchFamily="34" charset="0"/>
              <a:buChar char="•"/>
            </a:pPr>
            <a:r>
              <a:rPr lang="en-US" dirty="0" smtClean="0"/>
              <a:t>There are 37 brands of cars that have already implemented Android auto in some models, such as: Audi, Chevrolet, Lamborghini and Volvo</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smtClean="0"/>
              <a:t>In the near future the Android Auto will be implemented in 16 more brands</a:t>
            </a:r>
            <a:endParaRPr lang="en-US" dirty="0"/>
          </a:p>
        </p:txBody>
      </p:sp>
      <p:sp>
        <p:nvSpPr>
          <p:cNvPr id="9" name="Text Placeholder 8"/>
          <p:cNvSpPr>
            <a:spLocks noGrp="1"/>
          </p:cNvSpPr>
          <p:nvPr>
            <p:ph type="body" sz="quarter" idx="14"/>
          </p:nvPr>
        </p:nvSpPr>
        <p:spPr/>
        <p:txBody>
          <a:bodyPr/>
          <a:lstStyle/>
          <a:p>
            <a:pPr marL="171450" indent="-171450">
              <a:buFont typeface="Arial" panose="020B0604020202020204" pitchFamily="34" charset="0"/>
              <a:buChar char="•"/>
            </a:pPr>
            <a:r>
              <a:rPr lang="en-US" dirty="0"/>
              <a:t>Android Auto is also implemented in 5 brands of aftermarket displays, such as: Kenwood</a:t>
            </a:r>
            <a:r>
              <a:rPr lang="en-US" dirty="0" smtClean="0"/>
              <a:t>, Panasonic </a:t>
            </a:r>
            <a:r>
              <a:rPr lang="en-US" dirty="0"/>
              <a:t>and </a:t>
            </a:r>
            <a:r>
              <a:rPr lang="en-US" dirty="0" smtClean="0"/>
              <a:t>Sony</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the near future Android Auto will be implemented in 4 more brands of aftermarket </a:t>
            </a:r>
            <a:r>
              <a:rPr lang="en-US" dirty="0" smtClean="0"/>
              <a:t>displays</a:t>
            </a:r>
            <a:endParaRPr lang="en-US" dirty="0"/>
          </a:p>
          <a:p>
            <a:endParaRPr lang="en-US" dirty="0"/>
          </a:p>
        </p:txBody>
      </p:sp>
      <p:sp>
        <p:nvSpPr>
          <p:cNvPr id="10" name="Text Placeholder 9"/>
          <p:cNvSpPr>
            <a:spLocks noGrp="1"/>
          </p:cNvSpPr>
          <p:nvPr>
            <p:ph type="body" sz="quarter" idx="15"/>
          </p:nvPr>
        </p:nvSpPr>
        <p:spPr/>
        <p:txBody>
          <a:bodyPr/>
          <a:lstStyle/>
          <a:p>
            <a:pPr marL="171450" indent="-171450">
              <a:buFont typeface="Arial" panose="020B0604020202020204" pitchFamily="34" charset="0"/>
              <a:buChar char="•"/>
            </a:pPr>
            <a:r>
              <a:rPr lang="en-US" dirty="0" smtClean="0"/>
              <a:t>Android Auto is only available in 31 countries</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smtClean="0"/>
              <a:t>For Portugal, there isn’t a official release date that, however the APK can be downloaded, and use some functionalities</a:t>
            </a:r>
            <a:endParaRPr lang="en-US" dirty="0"/>
          </a:p>
        </p:txBody>
      </p:sp>
    </p:spTree>
    <p:extLst>
      <p:ext uri="{BB962C8B-B14F-4D97-AF65-F5344CB8AC3E}">
        <p14:creationId xmlns:p14="http://schemas.microsoft.com/office/powerpoint/2010/main" val="23648098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5.</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21</a:t>
            </a:fld>
            <a:endParaRPr lang="fr-FR" noProof="0"/>
          </a:p>
        </p:txBody>
      </p:sp>
      <p:sp>
        <p:nvSpPr>
          <p:cNvPr id="25" name="Espace réservé du texte 24"/>
          <p:cNvSpPr>
            <a:spLocks noGrp="1"/>
          </p:cNvSpPr>
          <p:nvPr>
            <p:ph type="body" sz="quarter" idx="13"/>
          </p:nvPr>
        </p:nvSpPr>
        <p:spPr/>
        <p:txBody>
          <a:bodyPr/>
          <a:lstStyle/>
          <a:p>
            <a:r>
              <a:rPr lang="fr-FR" dirty="0"/>
              <a:t>Embedded Android for Automotive</a:t>
            </a:r>
            <a:endParaRPr lang="fr-FR" dirty="0"/>
          </a:p>
        </p:txBody>
      </p:sp>
    </p:spTree>
    <p:extLst>
      <p:ext uri="{BB962C8B-B14F-4D97-AF65-F5344CB8AC3E}">
        <p14:creationId xmlns:p14="http://schemas.microsoft.com/office/powerpoint/2010/main" val="894643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Overview – </a:t>
            </a:r>
            <a:r>
              <a:rPr lang="en-US" dirty="0"/>
              <a:t>Embedded Android for Automotive</a:t>
            </a:r>
            <a:endParaRPr lang="en-US" dirty="0"/>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Release Date: No official release date, shown in May 17, 2017 in Google I/O</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Android-based operating system designed for vehicles</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Tightly-integrated with the features of the car</a:t>
            </a:r>
          </a:p>
          <a:p>
            <a:pPr marL="280988" lvl="1" indent="-171450" algn="l"/>
            <a:r>
              <a:rPr lang="en-US" dirty="0" smtClean="0"/>
              <a:t>Can control various sensors and switches</a:t>
            </a:r>
          </a:p>
          <a:p>
            <a:pPr lvl="1" indent="0" algn="l">
              <a:buNone/>
            </a:pPr>
            <a:r>
              <a:rPr lang="en-US" dirty="0"/>
              <a:t>	</a:t>
            </a:r>
            <a:endParaRPr lang="en-US" dirty="0" smtClean="0"/>
          </a:p>
          <a:p>
            <a:pPr marL="171450" indent="-171450" algn="l">
              <a:buFont typeface="Arial" panose="020B0604020202020204" pitchFamily="34" charset="0"/>
              <a:buChar char="•"/>
            </a:pPr>
            <a:r>
              <a:rPr lang="en-US" dirty="0" smtClean="0"/>
              <a:t>Gives the car OEMs more control over the UI</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Full customization is important for adoption </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22</a:t>
            </a:fld>
            <a:endParaRPr lang="en-US" noProof="0" dirty="0"/>
          </a:p>
        </p:txBody>
      </p:sp>
    </p:spTree>
    <p:extLst>
      <p:ext uri="{BB962C8B-B14F-4D97-AF65-F5344CB8AC3E}">
        <p14:creationId xmlns:p14="http://schemas.microsoft.com/office/powerpoint/2010/main" val="23635819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Similar to Android Auto</a:t>
            </a:r>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r>
              <a:rPr lang="en-US" dirty="0" smtClean="0"/>
              <a:t>UI elements and built-in apps differ from OEM to OEM</a:t>
            </a:r>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Expect implementations from different automakers to look and feel unique</a:t>
            </a:r>
          </a:p>
          <a:p>
            <a:pPr marL="171450" indent="-171450" algn="l">
              <a:buFont typeface="Arial" panose="020B0604020202020204" pitchFamily="34" charset="0"/>
              <a:buChar char="•"/>
            </a:pPr>
            <a:endParaRPr lang="en-US" dirty="0"/>
          </a:p>
          <a:p>
            <a:pPr marL="280988" lvl="1" indent="-171450" algn="l"/>
            <a:r>
              <a:rPr lang="en-US" dirty="0" smtClean="0"/>
              <a:t>Different design elements</a:t>
            </a:r>
          </a:p>
          <a:p>
            <a:pPr marL="280988" lvl="1" indent="-171450" algn="l"/>
            <a:r>
              <a:rPr lang="en-US" dirty="0" smtClean="0"/>
              <a:t>Different display types</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23</a:t>
            </a:fld>
            <a:endParaRPr lang="en-US" noProof="0" dirty="0"/>
          </a:p>
        </p:txBody>
      </p:sp>
    </p:spTree>
    <p:extLst>
      <p:ext uri="{BB962C8B-B14F-4D97-AF65-F5344CB8AC3E}">
        <p14:creationId xmlns:p14="http://schemas.microsoft.com/office/powerpoint/2010/main" val="22289109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Models where it is available (Google I/O 2017)</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24</a:t>
            </a:fld>
            <a:endParaRPr lang="en-US" noProof="0" dirty="0"/>
          </a:p>
        </p:txBody>
      </p:sp>
      <p:sp>
        <p:nvSpPr>
          <p:cNvPr id="11" name="TextBox 10"/>
          <p:cNvSpPr txBox="1"/>
          <p:nvPr/>
        </p:nvSpPr>
        <p:spPr>
          <a:xfrm>
            <a:off x="431552" y="1497739"/>
            <a:ext cx="3990247" cy="261610"/>
          </a:xfrm>
          <a:prstGeom prst="rect">
            <a:avLst/>
          </a:prstGeom>
          <a:noFill/>
        </p:spPr>
        <p:txBody>
          <a:bodyPr wrap="square" rtlCol="0">
            <a:spAutoFit/>
          </a:bodyPr>
          <a:lstStyle/>
          <a:p>
            <a:pPr algn="ctr"/>
            <a:r>
              <a:rPr lang="en-US" sz="1100" b="1" dirty="0" smtClean="0"/>
              <a:t>Audi Q8</a:t>
            </a:r>
            <a:endParaRPr lang="en-US" sz="1100" b="1" dirty="0"/>
          </a:p>
        </p:txBody>
      </p:sp>
      <p:sp>
        <p:nvSpPr>
          <p:cNvPr id="12" name="TextBox 11"/>
          <p:cNvSpPr txBox="1"/>
          <p:nvPr/>
        </p:nvSpPr>
        <p:spPr>
          <a:xfrm>
            <a:off x="4754566" y="1497739"/>
            <a:ext cx="3990248" cy="261610"/>
          </a:xfrm>
          <a:prstGeom prst="rect">
            <a:avLst/>
          </a:prstGeom>
          <a:noFill/>
        </p:spPr>
        <p:txBody>
          <a:bodyPr wrap="square" rtlCol="0">
            <a:spAutoFit/>
          </a:bodyPr>
          <a:lstStyle/>
          <a:p>
            <a:pPr algn="ctr"/>
            <a:r>
              <a:rPr lang="en-US" sz="1100" b="1" dirty="0" smtClean="0"/>
              <a:t>Volvo V90 SUVs</a:t>
            </a:r>
            <a:endParaRPr lang="en-US" sz="1100" b="1"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4566" y="1927045"/>
            <a:ext cx="3990248" cy="224651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552" y="1927046"/>
            <a:ext cx="3990248" cy="2246509"/>
          </a:xfrm>
          <a:prstGeom prst="rect">
            <a:avLst/>
          </a:prstGeom>
        </p:spPr>
      </p:pic>
    </p:spTree>
    <p:extLst>
      <p:ext uri="{BB962C8B-B14F-4D97-AF65-F5344CB8AC3E}">
        <p14:creationId xmlns:p14="http://schemas.microsoft.com/office/powerpoint/2010/main" val="3156306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25</a:t>
            </a:fld>
            <a:endParaRPr lang="fr-FR" noProof="0"/>
          </a:p>
        </p:txBody>
      </p:sp>
    </p:spTree>
    <p:extLst>
      <p:ext uri="{BB962C8B-B14F-4D97-AF65-F5344CB8AC3E}">
        <p14:creationId xmlns:p14="http://schemas.microsoft.com/office/powerpoint/2010/main" val="811191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1.</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3</a:t>
            </a:fld>
            <a:endParaRPr lang="fr-FR" noProof="0"/>
          </a:p>
        </p:txBody>
      </p:sp>
      <p:sp>
        <p:nvSpPr>
          <p:cNvPr id="25" name="Espace réservé du texte 24"/>
          <p:cNvSpPr>
            <a:spLocks noGrp="1"/>
          </p:cNvSpPr>
          <p:nvPr>
            <p:ph type="body" sz="quarter" idx="13"/>
          </p:nvPr>
        </p:nvSpPr>
        <p:spPr/>
        <p:txBody>
          <a:bodyPr/>
          <a:lstStyle/>
          <a:p>
            <a:r>
              <a:rPr lang="fr-FR" dirty="0" err="1" smtClean="0"/>
              <a:t>Overview</a:t>
            </a:r>
            <a:r>
              <a:rPr lang="fr-FR" dirty="0" smtClean="0"/>
              <a:t>- Android Auto</a:t>
            </a:r>
            <a:endParaRPr lang="fr-FR" dirty="0"/>
          </a:p>
        </p:txBody>
      </p:sp>
    </p:spTree>
    <p:extLst>
      <p:ext uri="{BB962C8B-B14F-4D97-AF65-F5344CB8AC3E}">
        <p14:creationId xmlns:p14="http://schemas.microsoft.com/office/powerpoint/2010/main" val="3591525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Overview- Android Auto</a:t>
            </a:r>
            <a:endParaRPr lang="en-US" dirty="0"/>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Release Date: </a:t>
            </a:r>
            <a:r>
              <a:rPr lang="en-US" dirty="0"/>
              <a:t>March 19, </a:t>
            </a:r>
            <a:r>
              <a:rPr lang="en-US" dirty="0" smtClean="0"/>
              <a:t>2015</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 Application for smartphone that allows a connection with the car using a USB cable</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 Auto connects via Bluetooth, in order to connect with the car sound system</a:t>
            </a:r>
          </a:p>
          <a:p>
            <a:pPr algn="l"/>
            <a:endParaRPr lang="en-US" dirty="0"/>
          </a:p>
          <a:p>
            <a:pPr marL="171450" indent="-171450" algn="l">
              <a:buFont typeface="Arial" panose="020B0604020202020204" pitchFamily="34" charset="0"/>
              <a:buChar char="•"/>
            </a:pPr>
            <a:r>
              <a:rPr lang="en-US" dirty="0" smtClean="0"/>
              <a:t>Simpler is safest</a:t>
            </a:r>
          </a:p>
          <a:p>
            <a:pPr marL="280988" lvl="1" indent="-171450" algn="l"/>
            <a:r>
              <a:rPr lang="en-US" dirty="0" smtClean="0"/>
              <a:t>Only brings useful information</a:t>
            </a:r>
          </a:p>
          <a:p>
            <a:pPr marL="280988" lvl="1" indent="-171450" algn="l"/>
            <a:endParaRPr lang="en-US" dirty="0" smtClean="0"/>
          </a:p>
          <a:p>
            <a:pPr marL="280988" lvl="1" indent="-171450" algn="l"/>
            <a:r>
              <a:rPr lang="en-US" dirty="0" smtClean="0"/>
              <a:t>Organized into simple cards</a:t>
            </a:r>
          </a:p>
          <a:p>
            <a:pPr marL="280988" lvl="1" indent="-171450" algn="l"/>
            <a:endParaRPr lang="en-US" dirty="0"/>
          </a:p>
          <a:p>
            <a:pPr marL="280988" lvl="1" indent="-171450" algn="l"/>
            <a:r>
              <a:rPr lang="en-US" dirty="0" smtClean="0"/>
              <a:t>Apps need to have consistent design</a:t>
            </a:r>
          </a:p>
          <a:p>
            <a:pPr marL="387450" lvl="4" indent="-171450"/>
            <a:r>
              <a:rPr lang="en-US" dirty="0" smtClean="0"/>
              <a:t>Large and round buttons, for easy touch points</a:t>
            </a:r>
          </a:p>
          <a:p>
            <a:pPr marL="387450" lvl="4" indent="-171450"/>
            <a:r>
              <a:rPr lang="en-US" dirty="0" smtClean="0"/>
              <a:t>Similar menu structures</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4</a:t>
            </a:fld>
            <a:endParaRPr lang="en-US" noProof="0" dirty="0"/>
          </a:p>
        </p:txBody>
      </p:sp>
    </p:spTree>
    <p:extLst>
      <p:ext uri="{BB962C8B-B14F-4D97-AF65-F5344CB8AC3E}">
        <p14:creationId xmlns:p14="http://schemas.microsoft.com/office/powerpoint/2010/main" val="2680757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with Competitor Technologies</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GPS Navigation </a:t>
            </a:r>
          </a:p>
          <a:p>
            <a:pPr marL="171450" indent="-171450" algn="l">
              <a:buFont typeface="Arial" panose="020B0604020202020204" pitchFamily="34" charset="0"/>
              <a:buChar char="•"/>
            </a:pPr>
            <a:endParaRPr lang="en-US" dirty="0"/>
          </a:p>
          <a:p>
            <a:pPr marL="280988" lvl="1" indent="-171450" algn="l"/>
            <a:r>
              <a:rPr lang="en-US" dirty="0" smtClean="0"/>
              <a:t>Google maps is the more precise and user friendly application for GPS Navigation</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Voice Control </a:t>
            </a:r>
          </a:p>
          <a:p>
            <a:pPr marL="171450" indent="-171450" algn="l">
              <a:buFont typeface="Arial" panose="020B0604020202020204" pitchFamily="34" charset="0"/>
              <a:buChar char="•"/>
            </a:pPr>
            <a:endParaRPr lang="en-US" dirty="0" smtClean="0"/>
          </a:p>
          <a:p>
            <a:pPr marL="280988" lvl="1" indent="-171450" algn="l"/>
            <a:r>
              <a:rPr lang="en-US" dirty="0" smtClean="0"/>
              <a:t>Speech recognition from Google is more refined, and his able to interpret more commands</a:t>
            </a:r>
            <a:endParaRPr lang="en-US" dirty="0"/>
          </a:p>
          <a:p>
            <a:pPr algn="l"/>
            <a:endParaRPr lang="en-US" dirty="0"/>
          </a:p>
          <a:p>
            <a:pPr marL="171450" indent="-171450" algn="l">
              <a:buFont typeface="Arial" panose="020B0604020202020204" pitchFamily="34" charset="0"/>
              <a:buChar char="•"/>
            </a:pPr>
            <a:r>
              <a:rPr lang="en-US" dirty="0" smtClean="0"/>
              <a:t>Not compatible car</a:t>
            </a:r>
          </a:p>
          <a:p>
            <a:pPr marL="171450" indent="-171450" algn="l">
              <a:buFont typeface="Arial" panose="020B0604020202020204" pitchFamily="34" charset="0"/>
              <a:buChar char="•"/>
            </a:pPr>
            <a:endParaRPr lang="en-US" dirty="0"/>
          </a:p>
          <a:p>
            <a:pPr marL="280988" lvl="1" indent="-171450" algn="l"/>
            <a:r>
              <a:rPr lang="en-US" dirty="0" smtClean="0"/>
              <a:t>Android Auto has the ability to work in the phone</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5</a:t>
            </a:fld>
            <a:endParaRPr lang="en-US" noProof="0" dirty="0"/>
          </a:p>
        </p:txBody>
      </p:sp>
    </p:spTree>
    <p:extLst>
      <p:ext uri="{BB962C8B-B14F-4D97-AF65-F5344CB8AC3E}">
        <p14:creationId xmlns:p14="http://schemas.microsoft.com/office/powerpoint/2010/main" val="689979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2.</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6</a:t>
            </a:fld>
            <a:endParaRPr lang="fr-FR" noProof="0"/>
          </a:p>
        </p:txBody>
      </p:sp>
      <p:sp>
        <p:nvSpPr>
          <p:cNvPr id="25" name="Espace réservé du texte 24"/>
          <p:cNvSpPr>
            <a:spLocks noGrp="1"/>
          </p:cNvSpPr>
          <p:nvPr>
            <p:ph type="body" sz="quarter" idx="13"/>
          </p:nvPr>
        </p:nvSpPr>
        <p:spPr/>
        <p:txBody>
          <a:bodyPr/>
          <a:lstStyle/>
          <a:p>
            <a:r>
              <a:rPr lang="fr-FR" dirty="0" smtClean="0"/>
              <a:t>How </a:t>
            </a:r>
            <a:r>
              <a:rPr lang="fr-FR" dirty="0" err="1" smtClean="0"/>
              <a:t>it</a:t>
            </a:r>
            <a:r>
              <a:rPr lang="fr-FR" dirty="0" smtClean="0"/>
              <a:t> </a:t>
            </a:r>
            <a:r>
              <a:rPr lang="fr-FR" dirty="0" err="1" smtClean="0"/>
              <a:t>works</a:t>
            </a:r>
            <a:r>
              <a:rPr lang="fr-FR" dirty="0" smtClean="0"/>
              <a:t>?</a:t>
            </a:r>
            <a:endParaRPr lang="fr-FR" dirty="0"/>
          </a:p>
        </p:txBody>
      </p:sp>
    </p:spTree>
    <p:extLst>
      <p:ext uri="{BB962C8B-B14F-4D97-AF65-F5344CB8AC3E}">
        <p14:creationId xmlns:p14="http://schemas.microsoft.com/office/powerpoint/2010/main" val="2458812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How it works?</a:t>
            </a:r>
            <a:endParaRPr lang="en-US" dirty="0"/>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If connected to the car the phone stays unusable</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There are 5 panels available, if connected with the car dash screen</a:t>
            </a:r>
          </a:p>
          <a:p>
            <a:pPr marL="280988" lvl="1" indent="-171450" algn="l"/>
            <a:r>
              <a:rPr lang="en-US" dirty="0" smtClean="0"/>
              <a:t>If we use the phone there are 4 panels available</a:t>
            </a:r>
          </a:p>
          <a:p>
            <a:pPr marL="171450" lvl="2" indent="-171450"/>
            <a:endParaRPr lang="en-US" dirty="0"/>
          </a:p>
          <a:p>
            <a:pPr marL="171450" lvl="2" indent="-171450">
              <a:buFont typeface="Arial" panose="020B0604020202020204" pitchFamily="34" charset="0"/>
              <a:buChar char="•"/>
            </a:pPr>
            <a:r>
              <a:rPr lang="en-US" dirty="0" smtClean="0"/>
              <a:t>Home menu has information such as the weather, current song, current destination and upcoming appointments</a:t>
            </a:r>
          </a:p>
          <a:p>
            <a:pPr marL="171450" lvl="2" indent="-171450">
              <a:buFont typeface="Arial" panose="020B0604020202020204" pitchFamily="34" charset="0"/>
              <a:buChar char="•"/>
            </a:pPr>
            <a:endParaRPr lang="en-US" dirty="0" smtClean="0"/>
          </a:p>
          <a:p>
            <a:pPr marL="171450" lvl="2" indent="-171450">
              <a:buFont typeface="Arial" panose="020B0604020202020204" pitchFamily="34" charset="0"/>
              <a:buChar char="•"/>
            </a:pPr>
            <a:r>
              <a:rPr lang="en-US" dirty="0" smtClean="0"/>
              <a:t>Only important information appear while driving</a:t>
            </a:r>
          </a:p>
          <a:p>
            <a:pPr marL="279450" lvl="3" indent="-171450"/>
            <a:r>
              <a:rPr lang="en-US" dirty="0" smtClean="0"/>
              <a:t>Notifications such as alerts from Email, Facebook or Twitter, will not show in the notifications log</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7</a:t>
            </a:fld>
            <a:endParaRPr lang="en-US" noProof="0" dirty="0"/>
          </a:p>
        </p:txBody>
      </p:sp>
    </p:spTree>
    <p:extLst>
      <p:ext uri="{BB962C8B-B14F-4D97-AF65-F5344CB8AC3E}">
        <p14:creationId xmlns:p14="http://schemas.microsoft.com/office/powerpoint/2010/main" val="1953370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Voice Command</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To start Voice Command we can use:</a:t>
            </a:r>
          </a:p>
          <a:p>
            <a:pPr marL="171450" indent="-171450" algn="l">
              <a:buFont typeface="Arial" panose="020B0604020202020204" pitchFamily="34" charset="0"/>
              <a:buChar char="•"/>
            </a:pPr>
            <a:endParaRPr lang="en-US" dirty="0" smtClean="0"/>
          </a:p>
          <a:p>
            <a:pPr marL="280988" lvl="1" indent="-171450" algn="l"/>
            <a:r>
              <a:rPr lang="en-US" dirty="0" smtClean="0"/>
              <a:t>At the beginning of the sentence we say “OK Google”</a:t>
            </a:r>
          </a:p>
          <a:p>
            <a:pPr marL="280988" lvl="1" indent="-171450" algn="l"/>
            <a:r>
              <a:rPr lang="en-US" dirty="0" smtClean="0"/>
              <a:t>By a button placed in </a:t>
            </a:r>
            <a:r>
              <a:rPr lang="en-US" dirty="0"/>
              <a:t>the </a:t>
            </a:r>
            <a:r>
              <a:rPr lang="en-US" dirty="0" smtClean="0"/>
              <a:t>top </a:t>
            </a:r>
            <a:r>
              <a:rPr lang="en-US" dirty="0"/>
              <a:t>right </a:t>
            </a:r>
            <a:r>
              <a:rPr lang="en-US" dirty="0" smtClean="0"/>
              <a:t>corner</a:t>
            </a:r>
          </a:p>
          <a:p>
            <a:pPr marL="280988" lvl="1" indent="-171450" algn="l"/>
            <a:r>
              <a:rPr lang="en-US" dirty="0" smtClean="0"/>
              <a:t>Press the talk button presented in steering wheel</a:t>
            </a:r>
          </a:p>
          <a:p>
            <a:pPr marL="280988" lvl="1" indent="-171450" algn="l"/>
            <a:endParaRPr lang="en-US" dirty="0"/>
          </a:p>
          <a:p>
            <a:pPr marL="280988" lvl="1" indent="-171450" algn="l"/>
            <a:endParaRPr lang="en-US" dirty="0" smtClean="0"/>
          </a:p>
          <a:p>
            <a:pPr marL="171450" indent="-171450" algn="l">
              <a:buFont typeface="Arial" panose="020B0604020202020204" pitchFamily="34" charset="0"/>
              <a:buChar char="•"/>
            </a:pPr>
            <a:r>
              <a:rPr lang="en-US" dirty="0" smtClean="0"/>
              <a:t>Using Voice Command we can:</a:t>
            </a:r>
          </a:p>
          <a:p>
            <a:pPr marL="171450" indent="-171450" algn="l">
              <a:buFont typeface="Arial" panose="020B0604020202020204" pitchFamily="34" charset="0"/>
              <a:buChar char="•"/>
            </a:pPr>
            <a:endParaRPr lang="en-US" dirty="0"/>
          </a:p>
          <a:p>
            <a:pPr marL="280988" lvl="1" indent="-171450" algn="l"/>
            <a:r>
              <a:rPr lang="en-US" dirty="0" smtClean="0"/>
              <a:t>Set the destination place</a:t>
            </a:r>
          </a:p>
          <a:p>
            <a:pPr marL="280988" lvl="1" indent="-171450" algn="l"/>
            <a:r>
              <a:rPr lang="en-US" dirty="0" smtClean="0"/>
              <a:t>Call a person</a:t>
            </a:r>
          </a:p>
          <a:p>
            <a:pPr marL="280988" lvl="1" indent="-171450" algn="l"/>
            <a:r>
              <a:rPr lang="en-US" dirty="0" smtClean="0"/>
              <a:t>Initialize a song</a:t>
            </a:r>
          </a:p>
          <a:p>
            <a:pPr marL="280988" lvl="1" indent="-171450" algn="l"/>
            <a:r>
              <a:rPr lang="en-US" dirty="0" smtClean="0"/>
              <a:t>Access to any menu</a:t>
            </a:r>
          </a:p>
          <a:p>
            <a:pPr marL="280988" lvl="1" indent="-171450" algn="l"/>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8</a:t>
            </a:fld>
            <a:endParaRPr lang="en-US" noProof="0" dirty="0"/>
          </a:p>
        </p:txBody>
      </p:sp>
    </p:spTree>
    <p:extLst>
      <p:ext uri="{BB962C8B-B14F-4D97-AF65-F5344CB8AC3E}">
        <p14:creationId xmlns:p14="http://schemas.microsoft.com/office/powerpoint/2010/main" val="3250439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Auto - Panels</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9</a:t>
            </a:fld>
            <a:endParaRPr lang="en-US" noProof="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7800" y="2179624"/>
            <a:ext cx="3314700" cy="198882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237" y="2371945"/>
            <a:ext cx="3307582" cy="1604178"/>
          </a:xfrm>
          <a:prstGeom prst="rect">
            <a:avLst/>
          </a:prstGeom>
        </p:spPr>
      </p:pic>
      <p:sp>
        <p:nvSpPr>
          <p:cNvPr id="11" name="TextBox 10"/>
          <p:cNvSpPr txBox="1"/>
          <p:nvPr/>
        </p:nvSpPr>
        <p:spPr>
          <a:xfrm>
            <a:off x="636237" y="1497739"/>
            <a:ext cx="3307582" cy="261610"/>
          </a:xfrm>
          <a:prstGeom prst="rect">
            <a:avLst/>
          </a:prstGeom>
          <a:noFill/>
        </p:spPr>
        <p:txBody>
          <a:bodyPr wrap="square" rtlCol="0">
            <a:spAutoFit/>
          </a:bodyPr>
          <a:lstStyle/>
          <a:p>
            <a:pPr algn="ctr"/>
            <a:r>
              <a:rPr lang="en-US" sz="1100" b="1" dirty="0" smtClean="0"/>
              <a:t>On phone Screen</a:t>
            </a:r>
            <a:endParaRPr lang="en-US" sz="1100" b="1" dirty="0"/>
          </a:p>
        </p:txBody>
      </p:sp>
      <p:sp>
        <p:nvSpPr>
          <p:cNvPr id="12" name="TextBox 11"/>
          <p:cNvSpPr txBox="1"/>
          <p:nvPr/>
        </p:nvSpPr>
        <p:spPr>
          <a:xfrm>
            <a:off x="5257800" y="1493223"/>
            <a:ext cx="3307582" cy="261610"/>
          </a:xfrm>
          <a:prstGeom prst="rect">
            <a:avLst/>
          </a:prstGeom>
          <a:noFill/>
        </p:spPr>
        <p:txBody>
          <a:bodyPr wrap="square" rtlCol="0">
            <a:spAutoFit/>
          </a:bodyPr>
          <a:lstStyle/>
          <a:p>
            <a:pPr algn="ctr"/>
            <a:r>
              <a:rPr lang="en-US" sz="1100" b="1" dirty="0" smtClean="0"/>
              <a:t>On Car Dash Screen</a:t>
            </a:r>
            <a:endParaRPr lang="en-US" sz="1100" b="1" dirty="0"/>
          </a:p>
        </p:txBody>
      </p:sp>
    </p:spTree>
    <p:extLst>
      <p:ext uri="{BB962C8B-B14F-4D97-AF65-F5344CB8AC3E}">
        <p14:creationId xmlns:p14="http://schemas.microsoft.com/office/powerpoint/2010/main" val="1681901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Altran">
  <a:themeElements>
    <a:clrScheme name="Altran bureautique">
      <a:dk1>
        <a:sysClr val="windowText" lastClr="000000"/>
      </a:dk1>
      <a:lt1>
        <a:srgbClr val="FFFFFF"/>
      </a:lt1>
      <a:dk2>
        <a:srgbClr val="007EAF"/>
      </a:dk2>
      <a:lt2>
        <a:srgbClr val="5F509B"/>
      </a:lt2>
      <a:accent1>
        <a:srgbClr val="EB5F1E"/>
      </a:accent1>
      <a:accent2>
        <a:srgbClr val="FAEB46"/>
      </a:accent2>
      <a:accent3>
        <a:srgbClr val="E12364"/>
      </a:accent3>
      <a:accent4>
        <a:srgbClr val="464B69"/>
      </a:accent4>
      <a:accent5>
        <a:srgbClr val="00B4B9"/>
      </a:accent5>
      <a:accent6>
        <a:srgbClr val="5FC3EB"/>
      </a:accent6>
      <a:hlink>
        <a:srgbClr val="007EAF"/>
      </a:hlink>
      <a:folHlink>
        <a:srgbClr val="007EA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419E1A6EA81A4789CC2A27D54FE063" ma:contentTypeVersion="2" ma:contentTypeDescription="Create a new document." ma:contentTypeScope="" ma:versionID="6e5cb36ff88c0f99687fc20d43474a84">
  <xsd:schema xmlns:xsd="http://www.w3.org/2001/XMLSchema" xmlns:xs="http://www.w3.org/2001/XMLSchema" xmlns:p="http://schemas.microsoft.com/office/2006/metadata/properties" targetNamespace="http://schemas.microsoft.com/office/2006/metadata/properties" ma:root="true" ma:fieldsID="0d665e38e66d01d06a7f476fcfe73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1BEF1E5-09DF-46B0-9968-4DC0508567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4695D99-3EAE-4F55-A2B4-F38051B8FE0A}">
  <ds:schemaRefs>
    <ds:schemaRef ds:uri="http://schemas.microsoft.com/sharepoint/v3/contenttype/forms"/>
  </ds:schemaRefs>
</ds:datastoreItem>
</file>

<file path=customXml/itemProps3.xml><?xml version="1.0" encoding="utf-8"?>
<ds:datastoreItem xmlns:ds="http://schemas.openxmlformats.org/officeDocument/2006/customXml" ds:itemID="{65F64EBE-3065-4A3D-B86E-F21B0406FD66}">
  <ds:schemaRefs>
    <ds:schemaRef ds:uri="http://purl.org/dc/dcmitype/"/>
    <ds:schemaRef ds:uri="http://www.w3.org/XML/1998/namespace"/>
    <ds:schemaRef ds:uri="http://purl.org/dc/elements/1.1/"/>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Altran_PPT_16-9_v2</Template>
  <TotalTime>288</TotalTime>
  <Words>1954</Words>
  <Application>Microsoft Office PowerPoint</Application>
  <PresentationFormat>On-screen Show (16:9)</PresentationFormat>
  <Paragraphs>368</Paragraphs>
  <Slides>25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 Black</vt:lpstr>
      <vt:lpstr>Calibri</vt:lpstr>
      <vt:lpstr>Times New Roman</vt:lpstr>
      <vt:lpstr>Altran</vt:lpstr>
      <vt:lpstr>PowerPoint Presentation</vt:lpstr>
      <vt:lpstr>Agenda</vt:lpstr>
      <vt:lpstr>1.</vt:lpstr>
      <vt:lpstr>Overview- Android Auto</vt:lpstr>
      <vt:lpstr>Comparison with Competitor Technologies</vt:lpstr>
      <vt:lpstr>2.</vt:lpstr>
      <vt:lpstr>How it works?</vt:lpstr>
      <vt:lpstr>Voice Command</vt:lpstr>
      <vt:lpstr>Android Auto - Panels</vt:lpstr>
      <vt:lpstr>Android Auto - Home Menu</vt:lpstr>
      <vt:lpstr>PowerPoint Presentation</vt:lpstr>
      <vt:lpstr>3.</vt:lpstr>
      <vt:lpstr>Set up an Auto project</vt:lpstr>
      <vt:lpstr>Providing Audio Playback for Auto  </vt:lpstr>
      <vt:lpstr>Providing Messaging for Auto  </vt:lpstr>
      <vt:lpstr>Testing Apps for Auto  </vt:lpstr>
      <vt:lpstr>Auto App Quality</vt:lpstr>
      <vt:lpstr>Distribute to Android Auto  </vt:lpstr>
      <vt:lpstr>4.</vt:lpstr>
      <vt:lpstr>Compatible with Android Auto</vt:lpstr>
      <vt:lpstr>5.</vt:lpstr>
      <vt:lpstr>Overview – Embedded Android for Automotive</vt:lpstr>
      <vt:lpstr>How it works?</vt:lpstr>
      <vt:lpstr>Car Models where it is available (Google I/O 2017)</vt:lpstr>
      <vt:lpstr>PowerPoint Presentation</vt:lpstr>
    </vt:vector>
  </TitlesOfParts>
  <Manager>Altran</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Altran</dc:subject>
  <dc:creator>Ramos João Paulo</dc:creator>
  <cp:lastModifiedBy>Altran</cp:lastModifiedBy>
  <cp:revision>27</cp:revision>
  <dcterms:created xsi:type="dcterms:W3CDTF">2017-10-04T08:50:13Z</dcterms:created>
  <dcterms:modified xsi:type="dcterms:W3CDTF">2017-10-06T15:18:37Z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0x0101001F419E1A6EA81A4789CC2A27D54FE063</vt:lpwstr>
  </property>
</Properties>
</file>