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106" d="100"/>
          <a:sy n="106" d="100"/>
        </p:scale>
        <p:origin x="82" y="163"/>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29"/>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a:t>
            </a:r>
            <a:r>
              <a:rPr lang="en-US" baseline="0" dirty="0" smtClean="0"/>
              <a:t>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Auto</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smtClean="0"/>
              <a:t>Embedded Android Auto</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Embedded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263</TotalTime>
  <Words>1573</Words>
  <Application>Microsoft Office PowerPoint</Application>
  <PresentationFormat>On-screen Show (16:9)</PresentationFormat>
  <Paragraphs>350</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Auto</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23</cp:revision>
  <dcterms:created xsi:type="dcterms:W3CDTF">2017-10-04T08:50:13Z</dcterms:created>
  <dcterms:modified xsi:type="dcterms:W3CDTF">2017-10-06T14:42:13Z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