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030" autoAdjust="0"/>
  </p:normalViewPr>
  <p:slideViewPr>
    <p:cSldViewPr showGuides="1">
      <p:cViewPr varScale="1">
        <p:scale>
          <a:sx n="64" d="100"/>
          <a:sy n="64" d="100"/>
        </p:scale>
        <p:origin x="67" y="134"/>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06/10/2017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https://developer.android.com/training/auto/start/index.html#dev-project</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Auto can contact your service to do the following:</a:t>
            </a:r>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https://developer.android.com/distribute/best-practices/launch/distribute-auto.html#how_to_participate</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Auto works by projecting Android apps onto </a:t>
            </a:r>
            <a:r>
              <a:rPr lang="en-US" sz="1200" b="0" i="0" kern="1200" dirty="0" err="1" smtClean="0">
                <a:solidFill>
                  <a:schemeClr val="tx1"/>
                </a:solidFill>
                <a:effectLst/>
                <a:latin typeface="Arial" pitchFamily="34" charset="0"/>
                <a:ea typeface="+mn-ea"/>
                <a:cs typeface="+mn-cs"/>
              </a:rPr>
              <a:t>onto</a:t>
            </a:r>
            <a:r>
              <a:rPr lang="en-US" sz="1200" b="0" i="0" kern="1200" dirty="0" smtClean="0">
                <a:solidFill>
                  <a:schemeClr val="tx1"/>
                </a:solidFill>
                <a:effectLst/>
                <a:latin typeface="Arial" pitchFamily="34" charset="0"/>
                <a:ea typeface="+mn-ea"/>
                <a:cs typeface="+mn-cs"/>
              </a:rPr>
              <a:t> 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t>
            </a:r>
            <a:r>
              <a:rPr lang="en-US" sz="1200" b="0" i="0" kern="1200" smtClean="0">
                <a:solidFill>
                  <a:schemeClr val="tx1"/>
                </a:solidFill>
                <a:effectLst/>
                <a:latin typeface="Arial" pitchFamily="34" charset="0"/>
                <a:ea typeface="+mn-ea"/>
                <a:cs typeface="+mn-cs"/>
              </a:rPr>
              <a:t>are going to be </a:t>
            </a:r>
            <a:r>
              <a:rPr lang="en-US" sz="1200" b="0" i="0" kern="1200" dirty="0" smtClean="0">
                <a:solidFill>
                  <a:schemeClr val="tx1"/>
                </a:solidFill>
                <a:effectLst/>
                <a:latin typeface="Arial" pitchFamily="34" charset="0"/>
                <a:ea typeface="+mn-ea"/>
                <a:cs typeface="+mn-cs"/>
              </a:rPr>
              <a:t>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83003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a:t>
            </a:r>
            <a:r>
              <a:rPr lang="en-US" baseline="0" dirty="0" smtClean="0"/>
              <a:t>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pt-PT" b="1" dirty="0" err="1"/>
              <a:t>Enable</a:t>
            </a:r>
            <a:r>
              <a:rPr lang="pt-PT" b="1" dirty="0"/>
              <a:t> 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Auto</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t>
            </a:r>
            <a:r>
              <a:rPr lang="en-US" dirty="0" smtClean="0"/>
              <a:t>already </a:t>
            </a:r>
            <a:r>
              <a:rPr lang="en-US" dirty="0" smtClean="0"/>
              <a:t>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smtClean="0"/>
              <a:t>Embedded Android Auto</a:t>
            </a:r>
            <a:endParaRPr lang="fr-FR" dirty="0"/>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Embedded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a:t>
            </a:r>
            <a:r>
              <a:rPr lang="en-US" dirty="0" smtClean="0"/>
              <a:t>car dash display </a:t>
            </a:r>
            <a:r>
              <a:rPr lang="en-US" dirty="0" smtClean="0"/>
              <a:t>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Command </a:t>
            </a:r>
            <a:endParaRPr lang="en-US" dirty="0" smtClean="0"/>
          </a:p>
          <a:p>
            <a:pPr marL="171450" indent="-171450" algn="l">
              <a:buFont typeface="Arial" panose="020B0604020202020204" pitchFamily="34" charset="0"/>
              <a:buChar char="•"/>
            </a:pPr>
            <a:endParaRPr lang="en-US" dirty="0" smtClean="0"/>
          </a:p>
          <a:p>
            <a:pPr marL="280988" lvl="1" indent="-171450" algn="l"/>
            <a:r>
              <a:rPr lang="en-US" dirty="0" smtClean="0"/>
              <a:t>Speech recognition from </a:t>
            </a:r>
            <a:r>
              <a:rPr lang="en-US" dirty="0" smtClean="0"/>
              <a:t>Google </a:t>
            </a:r>
            <a:r>
              <a:rPr lang="en-US" dirty="0" smtClean="0"/>
              <a:t>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Assistant</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a:t>
            </a:r>
            <a:r>
              <a:rPr lang="en-US" dirty="0" smtClean="0"/>
              <a:t>Google Assistant we </a:t>
            </a:r>
            <a:r>
              <a:rPr lang="en-US" dirty="0" smtClean="0"/>
              <a:t>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a:t>
            </a:r>
            <a:r>
              <a:rPr lang="en-US" dirty="0" smtClean="0"/>
              <a:t>Google Assistant we </a:t>
            </a:r>
            <a:r>
              <a:rPr lang="en-US" dirty="0" smtClean="0"/>
              <a:t>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3.xml><?xml version="1.0" encoding="utf-8"?>
<ds:datastoreItem xmlns:ds="http://schemas.openxmlformats.org/officeDocument/2006/customXml" ds:itemID="{65F64EBE-3065-4A3D-B86E-F21B0406FD66}">
  <ds:schemaRefs>
    <ds:schemaRef ds:uri="http://schemas.microsoft.com/office/2006/metadata/properties"/>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Altran_PPT_16-9_v2</Template>
  <TotalTime>304</TotalTime>
  <Words>1879</Words>
  <Application>Microsoft Office PowerPoint</Application>
  <PresentationFormat>On-screen Show (16:9)</PresentationFormat>
  <Paragraphs>362</Paragraphs>
  <Slides>25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Altran</vt:lpstr>
      <vt:lpstr>PowerPoint Presentation</vt:lpstr>
      <vt:lpstr>Agenda</vt:lpstr>
      <vt:lpstr>1.</vt:lpstr>
      <vt:lpstr>Overview- Android Auto</vt:lpstr>
      <vt:lpstr>Comparison with Competitor Technologies</vt:lpstr>
      <vt:lpstr>2.</vt:lpstr>
      <vt:lpstr>How it works?</vt:lpstr>
      <vt:lpstr>Google Assistant</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Auto</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27</cp:revision>
  <dcterms:created xsi:type="dcterms:W3CDTF">2017-10-04T08:50:13Z</dcterms:created>
  <dcterms:modified xsi:type="dcterms:W3CDTF">2017-10-06T15:34:06Z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