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howGuides="1">
      <p:cViewPr varScale="1">
        <p:scale>
          <a:sx n="111" d="100"/>
          <a:sy n="111" d="100"/>
        </p:scale>
        <p:origin x="662" y="82"/>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06/10/2017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06/10/2017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diagnosis</a:t>
            </a:r>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https://developer.android.com/training/auto/start/index.html#dev-project</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Android Auto can contact your service to do the following:</a:t>
            </a:r>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https://developer.android.com/distribute/best-practices/launch/distribute-auto.html#how_to_participate</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smtClean="0"/>
              <a:t>Presentation title</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endParaRPr lang="en-US" dirty="0" smtClean="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endParaRPr lang="en-US" dirty="0" smtClean="0"/>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endParaRPr lang="en-US"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a:t>
            </a:r>
            <a:r>
              <a:rPr lang="en-US" dirty="0" smtClean="0"/>
              <a:t>class</a:t>
            </a:r>
            <a:endParaRPr lang="en-US" dirty="0" smtClean="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pt-PT" b="1" dirty="0" err="1"/>
              <a:t>Enable</a:t>
            </a:r>
            <a:r>
              <a:rPr lang="pt-PT" b="1" dirty="0"/>
              <a:t> 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endParaRPr lang="en-US" dirty="0" smtClean="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endParaRPr lang="en-US" dirty="0" smtClean="0"/>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endParaRPr lang="en-US"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Distribute</a:t>
            </a:r>
            <a:r>
              <a:rPr lang="pt-PT" dirty="0"/>
              <a:t> to </a:t>
            </a:r>
            <a:r>
              <a:rPr lang="pt-PT" dirty="0" err="1"/>
              <a:t>Android</a:t>
            </a:r>
            <a:r>
              <a:rPr lang="pt-PT" dirty="0"/>
              <a:t>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endParaRPr lang="en-US" dirty="0" smtClean="0"/>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Auto</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37 brands of cars that have already implemented Android auto in some models, such as: Audi, Chevrolet, Lamborghini and </a:t>
            </a:r>
            <a:r>
              <a:rPr lang="en-US" dirty="0" smtClean="0"/>
              <a:t>Volvo</a:t>
            </a: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16 more </a:t>
            </a:r>
            <a:r>
              <a:rPr lang="en-US" dirty="0" smtClean="0"/>
              <a:t>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t>
            </a:r>
            <a:r>
              <a:rPr lang="en-US" dirty="0" smtClean="0"/>
              <a:t>available </a:t>
            </a:r>
            <a:r>
              <a:rPr lang="en-US" dirty="0" smtClean="0"/>
              <a:t>in 31 </a:t>
            </a:r>
            <a:r>
              <a:rPr lang="en-US" dirty="0" smtClean="0"/>
              <a:t>countries</a:t>
            </a: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For Portugal, there isn’t a official release date that, however the </a:t>
            </a:r>
            <a:r>
              <a:rPr lang="en-US" dirty="0" smtClean="0"/>
              <a:t>APK </a:t>
            </a:r>
            <a:r>
              <a:rPr lang="en-US" dirty="0" smtClean="0"/>
              <a:t>can be downloaded, and use some </a:t>
            </a:r>
            <a:r>
              <a:rPr lang="en-US" dirty="0" smtClean="0"/>
              <a:t>functionalities</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smtClean="0"/>
              <a:t>Embedded Android Auto</a:t>
            </a:r>
            <a:endParaRPr lang="fr-FR" dirty="0"/>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Embedded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a:t>
            </a:r>
            <a:r>
              <a:rPr lang="en-US" dirty="0" smtClean="0"/>
              <a:t>switches</a:t>
            </a:r>
            <a:endParaRPr lang="en-US" dirty="0" smtClean="0"/>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t>
            </a:r>
            <a:r>
              <a:rPr lang="en-US" dirty="0" smtClean="0"/>
              <a:t>Auto</a:t>
            </a:r>
            <a:endParaRPr lang="en-US" dirty="0" smtClean="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a:t>
            </a:r>
            <a:r>
              <a:rPr lang="en-US" dirty="0" smtClean="0"/>
              <a:t>OEM</a:t>
            </a:r>
            <a:endParaRPr lang="en-US" dirty="0" smtClean="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a:t>
            </a:r>
            <a:r>
              <a:rPr lang="en-US" dirty="0" smtClean="0"/>
              <a:t>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car using a </a:t>
            </a:r>
            <a:r>
              <a:rPr lang="en-US" dirty="0" smtClean="0"/>
              <a:t>USB</a:t>
            </a:r>
            <a:r>
              <a:rPr lang="en-US" dirty="0" smtClean="0"/>
              <a:t> cable</a:t>
            </a: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a:t>
            </a:r>
            <a:r>
              <a:rPr lang="en-US" dirty="0" smtClean="0"/>
              <a:t>system</a:t>
            </a:r>
            <a:endParaRPr lang="en-US" dirty="0" smtClean="0"/>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a:t>
            </a:r>
            <a:r>
              <a:rPr lang="en-US" dirty="0" smtClean="0"/>
              <a:t>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a:t>
            </a:r>
            <a:r>
              <a:rPr lang="en-US" dirty="0" smtClean="0"/>
              <a:t>Navigation</a:t>
            </a: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Control </a:t>
            </a:r>
          </a:p>
          <a:p>
            <a:pPr marL="171450" indent="-171450" algn="l">
              <a:buFont typeface="Arial" panose="020B0604020202020204" pitchFamily="34" charset="0"/>
              <a:buChar char="•"/>
            </a:pPr>
            <a:endParaRPr lang="en-US" dirty="0" smtClean="0"/>
          </a:p>
          <a:p>
            <a:pPr marL="280988" lvl="1" indent="-171450" algn="l"/>
            <a:r>
              <a:rPr lang="en-US" dirty="0" smtClean="0"/>
              <a:t>Speech recognition from Google is more refined, and his able to interpret more </a:t>
            </a:r>
            <a:r>
              <a:rPr lang="en-US" dirty="0" smtClean="0"/>
              <a:t>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a:t>
            </a:r>
            <a:r>
              <a:rPr lang="en-US" dirty="0" smtClean="0"/>
              <a:t>phone</a:t>
            </a: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a:t>
            </a:r>
            <a:r>
              <a:rPr lang="en-US" dirty="0" smtClean="0"/>
              <a:t>unusable</a:t>
            </a: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a:t>
            </a:r>
            <a:r>
              <a:rPr lang="en-US" dirty="0" smtClean="0"/>
              <a:t>screen</a:t>
            </a:r>
            <a:endParaRPr lang="en-US" dirty="0" smtClean="0"/>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t>
            </a:r>
            <a:r>
              <a:rPr lang="en-US" dirty="0" smtClean="0"/>
              <a:t>appointments</a:t>
            </a:r>
            <a:endParaRPr lang="en-US" dirty="0" smtClean="0"/>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a:t>
            </a:r>
            <a:r>
              <a:rPr lang="en-US" dirty="0" smtClean="0"/>
              <a:t>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Command</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Voice Command we 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Voice Command we 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a:t>
            </a:r>
            <a:r>
              <a:rPr lang="en-US" dirty="0" smtClean="0"/>
              <a:t>menu</a:t>
            </a:r>
            <a:endParaRPr lang="en-US" dirty="0" smtClean="0"/>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smtClean="0"/>
              <a:t>Presentation title</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2.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5F64EBE-3065-4A3D-B86E-F21B0406FD66}">
  <ds:schemaRef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Altran_PPT_16-9_v2</Template>
  <TotalTime>252</TotalTime>
  <Words>1430</Words>
  <Application>Microsoft Office PowerPoint</Application>
  <PresentationFormat>On-screen Show (16:9)</PresentationFormat>
  <Paragraphs>345</Paragraphs>
  <Slides>25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Altran</vt:lpstr>
      <vt:lpstr>PowerPoint Presentation</vt:lpstr>
      <vt:lpstr>Agenda</vt:lpstr>
      <vt:lpstr>1.</vt:lpstr>
      <vt:lpstr>Overview- Android Auto</vt:lpstr>
      <vt:lpstr>Comparison with Competitor Technologies</vt:lpstr>
      <vt:lpstr>2.</vt:lpstr>
      <vt:lpstr>How it works?</vt:lpstr>
      <vt:lpstr>Voice Command</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Auto</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Ramos João Paulo</cp:lastModifiedBy>
  <cp:revision>21</cp:revision>
  <dcterms:created xsi:type="dcterms:W3CDTF">2017-10-04T08:50:13Z</dcterms:created>
  <dcterms:modified xsi:type="dcterms:W3CDTF">2017-10-06T14:05:33Z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