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4"/>
  </p:sldMasterIdLst>
  <p:notesMasterIdLst>
    <p:notesMasterId r:id="rId47"/>
  </p:notesMasterIdLst>
  <p:handoutMasterIdLst>
    <p:handoutMasterId r:id="rId48"/>
  </p:handoutMasterIdLst>
  <p:sldIdLst>
    <p:sldId id="258" r:id="rId5"/>
    <p:sldId id="259" r:id="rId6"/>
    <p:sldId id="260" r:id="rId7"/>
    <p:sldId id="287" r:id="rId8"/>
    <p:sldId id="261" r:id="rId9"/>
    <p:sldId id="288" r:id="rId10"/>
    <p:sldId id="291" r:id="rId11"/>
    <p:sldId id="292" r:id="rId12"/>
    <p:sldId id="289" r:id="rId13"/>
    <p:sldId id="290" r:id="rId14"/>
    <p:sldId id="271" r:id="rId15"/>
    <p:sldId id="297" r:id="rId16"/>
    <p:sldId id="298" r:id="rId17"/>
    <p:sldId id="299" r:id="rId18"/>
    <p:sldId id="300" r:id="rId19"/>
    <p:sldId id="265" r:id="rId20"/>
    <p:sldId id="301" r:id="rId21"/>
    <p:sldId id="272" r:id="rId22"/>
    <p:sldId id="293" r:id="rId23"/>
    <p:sldId id="273" r:id="rId24"/>
    <p:sldId id="294" r:id="rId25"/>
    <p:sldId id="295" r:id="rId26"/>
    <p:sldId id="296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62" r:id="rId35"/>
    <p:sldId id="263" r:id="rId36"/>
    <p:sldId id="264" r:id="rId37"/>
    <p:sldId id="270" r:id="rId38"/>
    <p:sldId id="266" r:id="rId39"/>
    <p:sldId id="267" r:id="rId40"/>
    <p:sldId id="268" r:id="rId41"/>
    <p:sldId id="269" r:id="rId42"/>
    <p:sldId id="282" r:id="rId43"/>
    <p:sldId id="284" r:id="rId44"/>
    <p:sldId id="285" r:id="rId45"/>
    <p:sldId id="286" r:id="rId4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tran" id="{4EC29510-1A12-4CF5-8C5B-CA46C024800B}">
          <p14:sldIdLst>
            <p14:sldId id="258"/>
            <p14:sldId id="259"/>
            <p14:sldId id="260"/>
            <p14:sldId id="287"/>
            <p14:sldId id="261"/>
            <p14:sldId id="288"/>
            <p14:sldId id="291"/>
            <p14:sldId id="292"/>
            <p14:sldId id="289"/>
            <p14:sldId id="290"/>
            <p14:sldId id="271"/>
            <p14:sldId id="297"/>
            <p14:sldId id="298"/>
            <p14:sldId id="299"/>
            <p14:sldId id="300"/>
            <p14:sldId id="265"/>
            <p14:sldId id="301"/>
            <p14:sldId id="272"/>
            <p14:sldId id="293"/>
            <p14:sldId id="273"/>
            <p14:sldId id="294"/>
            <p14:sldId id="295"/>
            <p14:sldId id="296"/>
            <p14:sldId id="274"/>
            <p14:sldId id="275"/>
            <p14:sldId id="276"/>
            <p14:sldId id="277"/>
            <p14:sldId id="278"/>
            <p14:sldId id="279"/>
            <p14:sldId id="280"/>
            <p14:sldId id="262"/>
            <p14:sldId id="263"/>
            <p14:sldId id="264"/>
            <p14:sldId id="270"/>
            <p14:sldId id="266"/>
            <p14:sldId id="267"/>
            <p14:sldId id="268"/>
            <p14:sldId id="269"/>
          </p14:sldIdLst>
        </p14:section>
        <p14:section name="How to use" id="{E45D6C2F-3BD1-4295-AEEC-F6C1304FCA37}">
          <p14:sldIdLst>
            <p14:sldId id="282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59">
          <p15:clr>
            <a:srgbClr val="A4A3A4"/>
          </p15:clr>
        </p15:guide>
        <p15:guide id="3" orient="horz" pos="1166">
          <p15:clr>
            <a:srgbClr val="A4A3A4"/>
          </p15:clr>
        </p15:guide>
        <p15:guide id="4" orient="horz" pos="821">
          <p15:clr>
            <a:srgbClr val="A4A3A4"/>
          </p15:clr>
        </p15:guide>
        <p15:guide id="5" orient="horz" pos="2777">
          <p15:clr>
            <a:srgbClr val="A4A3A4"/>
          </p15:clr>
        </p15:guide>
        <p15:guide id="6" orient="horz" pos="3026">
          <p15:clr>
            <a:srgbClr val="A4A3A4"/>
          </p15:clr>
        </p15:guide>
        <p15:guide id="7" orient="horz" pos="1869">
          <p15:clr>
            <a:srgbClr val="A4A3A4"/>
          </p15:clr>
        </p15:guide>
        <p15:guide id="8" orient="horz" pos="191">
          <p15:clr>
            <a:srgbClr val="A4A3A4"/>
          </p15:clr>
        </p15:guide>
        <p15:guide id="9" orient="horz" pos="531">
          <p15:clr>
            <a:srgbClr val="A4A3A4"/>
          </p15:clr>
        </p15:guide>
        <p15:guide id="10" orient="horz" pos="2198">
          <p15:clr>
            <a:srgbClr val="A4A3A4"/>
          </p15:clr>
        </p15:guide>
        <p15:guide id="11" orient="horz" pos="3009">
          <p15:clr>
            <a:srgbClr val="A4A3A4"/>
          </p15:clr>
        </p15:guide>
        <p15:guide id="12" pos="2880">
          <p15:clr>
            <a:srgbClr val="A4A3A4"/>
          </p15:clr>
        </p15:guide>
        <p15:guide id="13" pos="567">
          <p15:clr>
            <a:srgbClr val="A4A3A4"/>
          </p15:clr>
        </p15:guide>
        <p15:guide id="14" pos="5193">
          <p15:clr>
            <a:srgbClr val="A4A3A4"/>
          </p15:clr>
        </p15:guide>
        <p15:guide id="15" pos="5534">
          <p15:clr>
            <a:srgbClr val="A4A3A4"/>
          </p15:clr>
        </p15:guide>
        <p15:guide id="16" pos="226">
          <p15:clr>
            <a:srgbClr val="A4A3A4"/>
          </p15:clr>
        </p15:guide>
        <p15:guide id="17" pos="7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1E"/>
    <a:srgbClr val="E63241"/>
    <a:srgbClr val="DCDC00"/>
    <a:srgbClr val="5F8291"/>
    <a:srgbClr val="EAEAEA"/>
    <a:srgbClr val="E12364"/>
    <a:srgbClr val="464B69"/>
    <a:srgbClr val="5F509B"/>
    <a:srgbClr val="00B4B9"/>
    <a:srgbClr val="EB5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118" d="100"/>
          <a:sy n="118" d="100"/>
        </p:scale>
        <p:origin x="470" y="77"/>
      </p:cViewPr>
      <p:guideLst>
        <p:guide orient="horz" pos="1620"/>
        <p:guide orient="horz" pos="259"/>
        <p:guide orient="horz" pos="1166"/>
        <p:guide orient="horz" pos="821"/>
        <p:guide orient="horz" pos="2777"/>
        <p:guide orient="horz" pos="3026"/>
        <p:guide orient="horz" pos="1869"/>
        <p:guide orient="horz" pos="191"/>
        <p:guide orient="horz" pos="531"/>
        <p:guide orient="horz" pos="2198"/>
        <p:guide orient="horz" pos="3009"/>
        <p:guide pos="2880"/>
        <p:guide pos="567"/>
        <p:guide pos="5193"/>
        <p:guide pos="5534"/>
        <p:guide pos="226"/>
        <p:guide pos="7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9" d="100"/>
          <a:sy n="79" d="100"/>
        </p:scale>
        <p:origin x="-31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2225">
              <a:solidFill>
                <a:srgbClr val="E63241"/>
              </a:solidFill>
            </a:ln>
          </c:spPr>
          <c:marker>
            <c:symbol val="circle"/>
            <c:size val="7"/>
            <c:spPr>
              <a:solidFill>
                <a:srgbClr val="E63241"/>
              </a:solidFill>
              <a:ln>
                <a:solidFill>
                  <a:schemeClr val="accent3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>
                    <a:solidFill>
                      <a:schemeClr val="accent4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Feuil1!$A$2:$A$5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Feuil1!$B$2:$B$5</c:f>
              <c:numCache>
                <c:formatCode>0.0%</c:formatCode>
                <c:ptCount val="4"/>
                <c:pt idx="0">
                  <c:v>0.03</c:v>
                </c:pt>
                <c:pt idx="1">
                  <c:v>4.2000000000000003E-2</c:v>
                </c:pt>
                <c:pt idx="2">
                  <c:v>0.05</c:v>
                </c:pt>
                <c:pt idx="3">
                  <c:v>0.11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28553488"/>
        <c:axId val="1428540976"/>
      </c:lineChart>
      <c:catAx>
        <c:axId val="1428553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22225">
            <a:solidFill>
              <a:srgbClr val="E63241"/>
            </a:solidFill>
          </a:ln>
        </c:spPr>
        <c:txPr>
          <a:bodyPr/>
          <a:lstStyle/>
          <a:p>
            <a:pPr>
              <a:defRPr sz="1000"/>
            </a:pPr>
            <a:endParaRPr lang="en-US"/>
          </a:p>
        </c:txPr>
        <c:crossAx val="1428540976"/>
        <c:crosses val="autoZero"/>
        <c:auto val="1"/>
        <c:lblAlgn val="ctr"/>
        <c:lblOffset val="100"/>
        <c:noMultiLvlLbl val="0"/>
      </c:catAx>
      <c:valAx>
        <c:axId val="1428540976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142855348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2225">
              <a:solidFill>
                <a:schemeClr val="accent5"/>
              </a:solidFill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>
                    <a:solidFill>
                      <a:schemeClr val="accent4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Feuil1!$A$2:$A$5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Feuil1!$B$2:$B$5</c:f>
              <c:numCache>
                <c:formatCode>0.0%</c:formatCode>
                <c:ptCount val="4"/>
                <c:pt idx="0">
                  <c:v>1.2999999999999999E-2</c:v>
                </c:pt>
                <c:pt idx="1">
                  <c:v>0.03</c:v>
                </c:pt>
                <c:pt idx="2">
                  <c:v>4.2000000000000003E-2</c:v>
                </c:pt>
                <c:pt idx="3">
                  <c:v>4.8000000000000001E-2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spPr>
            <a:ln w="15875">
              <a:solidFill>
                <a:schemeClr val="accent5"/>
              </a:solidFill>
              <a:prstDash val="sysDot"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Feuil1!$A$2:$A$5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Feuil1!$C$2:$C$5</c:f>
              <c:numCache>
                <c:formatCode>0.0%</c:formatCode>
                <c:ptCount val="4"/>
                <c:pt idx="0">
                  <c:v>1.2999999999999999E-2</c:v>
                </c:pt>
                <c:pt idx="1">
                  <c:v>0.02</c:v>
                </c:pt>
                <c:pt idx="2">
                  <c:v>1.6E-2</c:v>
                </c:pt>
                <c:pt idx="3">
                  <c:v>2.8000000000000001E-2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428548592"/>
        <c:axId val="1428549680"/>
      </c:lineChart>
      <c:catAx>
        <c:axId val="142854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22225">
            <a:solidFill>
              <a:schemeClr val="accent5"/>
            </a:solidFill>
          </a:ln>
        </c:spPr>
        <c:txPr>
          <a:bodyPr/>
          <a:lstStyle/>
          <a:p>
            <a:pPr>
              <a:defRPr sz="1000"/>
            </a:pPr>
            <a:endParaRPr lang="en-US"/>
          </a:p>
        </c:txPr>
        <c:crossAx val="1428549680"/>
        <c:crosses val="autoZero"/>
        <c:auto val="1"/>
        <c:lblAlgn val="ctr"/>
        <c:lblOffset val="100"/>
        <c:noMultiLvlLbl val="0"/>
      </c:catAx>
      <c:valAx>
        <c:axId val="1428549680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142854859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0.83335</cdr:x>
      <cdr:y>0.06851</cdr:y>
    </cdr:from>
    <cdr:to>
      <cdr:x>0.93243</cdr:x>
      <cdr:y>0.11534</cdr:y>
    </cdr:to>
    <cdr:sp macro="" textlink="">
      <cdr:nvSpPr>
        <cdr:cNvPr id="2" name="ZoneTexte 1"/>
        <cdr:cNvSpPr txBox="1"/>
      </cdr:nvSpPr>
      <cdr:spPr>
        <a:xfrm xmlns:a="http://schemas.openxmlformats.org/drawingml/2006/main">
          <a:off x="2264866" y="180094"/>
          <a:ext cx="269304" cy="12311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defPPr>
            <a:defRPr lang="fr-FR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fr-FR" sz="800" dirty="0" smtClean="0">
              <a:solidFill>
                <a:schemeClr val="accent4"/>
              </a:solidFill>
            </a:rPr>
            <a:t>Altran</a:t>
          </a:r>
          <a:endParaRPr lang="fr-FR" sz="800" dirty="0">
            <a:solidFill>
              <a:schemeClr val="accent4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72A03-8192-4C8E-851E-DA871DEC8922}" type="datetimeFigureOut">
              <a:rPr lang="fr-FR" smtClean="0"/>
              <a:t>06/10/2017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02B30-12CB-41F2-81B0-A9C2A6B11C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853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06/10/2017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https://developer.android.com/training/auto/start/index.html#dev-project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6474-0819-4CAC-A677-1ACC1221F95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258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Android Auto can contact your service to do the following: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6474-0819-4CAC-A677-1ACC1221F95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210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6474-0819-4CAC-A677-1ACC1221F95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532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https://developer.android.com/distribute/best-practices/launch/distribute-auto.html#how_to_participate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6474-0819-4CAC-A677-1ACC1221F95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53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6" y="3127188"/>
            <a:ext cx="8426449" cy="576000"/>
          </a:xfrm>
        </p:spPr>
        <p:txBody>
          <a:bodyPr/>
          <a:lstStyle>
            <a:lvl1pPr marL="0" indent="0" algn="ctr">
              <a:buNone/>
              <a:defRPr sz="15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42000" y="4536591"/>
            <a:ext cx="1260000" cy="283729"/>
          </a:xfrm>
          <a:prstGeom prst="rect">
            <a:avLst/>
          </a:prstGeom>
        </p:spPr>
      </p:pic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03199"/>
            <a:ext cx="8427600" cy="25380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3000">
                <a:solidFill>
                  <a:schemeClr val="bg1"/>
                </a:solidFill>
              </a:defRPr>
            </a:lvl1pPr>
            <a:lvl2pPr marL="0" indent="0">
              <a:lnSpc>
                <a:spcPct val="95000"/>
              </a:lnSpc>
              <a:buNone/>
              <a:defRPr sz="2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 smtClean="0"/>
              <a:t>Title</a:t>
            </a:r>
          </a:p>
          <a:p>
            <a:pPr lvl="1"/>
            <a:r>
              <a:rPr lang="en-US" noProof="0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63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64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541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5F8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92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38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DC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65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7506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FFC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84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7670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63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1787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E63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33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527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5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214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346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8775" y="1851025"/>
            <a:ext cx="2700000" cy="255746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21472" y="1851025"/>
            <a:ext cx="2700000" cy="255746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084168" y="1851025"/>
            <a:ext cx="2701057" cy="255746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3419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&amp;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0"/>
            <a:ext cx="9144000" cy="2664000"/>
          </a:xfrm>
          <a:solidFill>
            <a:srgbClr val="FFCD1E"/>
          </a:solidFill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 baseline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 dirty="0" smtClean="0"/>
              <a:t> </a:t>
            </a:r>
            <a:endParaRPr lang="en-US" noProof="0" dirty="0"/>
          </a:p>
        </p:txBody>
      </p:sp>
      <p:sp>
        <p:nvSpPr>
          <p:cNvPr id="19" name="Espace réservé pour une image 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115616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20" name="Espace réservé pour une image  4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7121505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21" name="Espace réservé pour une image 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316794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22" name="Espace réservé pour une image  4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517972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23" name="Espace réservé pour une image 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719150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24" name="Espace réservé pour une image  4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5920328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4020478"/>
            <a:ext cx="8426449" cy="459484"/>
          </a:xfrm>
        </p:spPr>
        <p:txBody>
          <a:bodyPr/>
          <a:lstStyle>
            <a:lvl1pPr marL="0" indent="0" algn="ctr">
              <a:buNone/>
              <a:defRPr sz="11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dirty="0" smtClean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425" name="Image 4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42000" y="4536591"/>
            <a:ext cx="1260000" cy="283728"/>
          </a:xfrm>
          <a:prstGeom prst="rect">
            <a:avLst/>
          </a:prstGeom>
        </p:spPr>
      </p:pic>
      <p:sp>
        <p:nvSpPr>
          <p:cNvPr id="8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360000" y="2678400"/>
            <a:ext cx="8427600" cy="11844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2170"/>
            </a:lvl1pPr>
            <a:lvl2pPr marL="0" indent="0">
              <a:lnSpc>
                <a:spcPct val="95000"/>
              </a:lnSpc>
              <a:buNone/>
              <a:defRPr sz="1600"/>
            </a:lvl2pPr>
          </a:lstStyle>
          <a:p>
            <a:pPr lvl="0"/>
            <a:r>
              <a:rPr lang="en-US" noProof="0" dirty="0" smtClean="0"/>
              <a:t>Title</a:t>
            </a:r>
          </a:p>
          <a:p>
            <a:pPr lvl="1"/>
            <a:r>
              <a:rPr lang="en-US" noProof="0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41135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8775" y="1563688"/>
            <a:ext cx="1800225" cy="28448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268538" y="0"/>
            <a:ext cx="1727200" cy="2628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4" name="Espace réservé pour une image  7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268538" y="2839500"/>
            <a:ext cx="1728000" cy="2304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5" name="Espace réservé pour une image  7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176353" y="0"/>
            <a:ext cx="1727200" cy="2124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6" name="Espace réservé pour une image  7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4176353" y="2335500"/>
            <a:ext cx="1728000" cy="2808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7" name="Espace réservé pour une image  7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084168" y="-3650"/>
            <a:ext cx="1727200" cy="2916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8" name="Espace réservé pour une image  7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6084168" y="3127500"/>
            <a:ext cx="1728000" cy="2016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20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pour une image 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998462" y="864411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584325" y="1736148"/>
            <a:ext cx="1692275" cy="83560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4" name="Espace réservé pour une image 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140000" y="864411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725863" y="1736148"/>
            <a:ext cx="1692275" cy="83560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6" name="Espace réservé pour une image 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00192" y="864411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886055" y="1736148"/>
            <a:ext cx="1692275" cy="83560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58775" y="3291830"/>
            <a:ext cx="8426450" cy="1116658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9144000" cy="2934000"/>
          </a:xfrm>
          <a:solidFill>
            <a:srgbClr val="EAEAEA"/>
          </a:solidFill>
        </p:spPr>
        <p:txBody>
          <a:bodyPr bIns="1548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 then </a:t>
            </a:r>
            <a:br>
              <a:rPr lang="en-US" noProof="0" dirty="0" smtClean="0"/>
            </a:br>
            <a:r>
              <a:rPr lang="en-US" noProof="0" dirty="0" smtClean="0"/>
              <a:t>place the visual into background position </a:t>
            </a:r>
            <a:br>
              <a:rPr lang="en-US" noProof="0" dirty="0" smtClean="0"/>
            </a:br>
            <a:r>
              <a:rPr lang="en-US" noProof="0" dirty="0" smtClean="0"/>
              <a:t>(Right click with the mouse / Send to back)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655378" y="3111810"/>
            <a:ext cx="936104" cy="828000"/>
          </a:xfrm>
          <a:prstGeom prst="callout2">
            <a:avLst>
              <a:gd name="adj1" fmla="val 43813"/>
              <a:gd name="adj2" fmla="val -10594"/>
              <a:gd name="adj3" fmla="val 43813"/>
              <a:gd name="adj4" fmla="val -42349"/>
              <a:gd name="adj5" fmla="val 3930"/>
              <a:gd name="adj6" fmla="val -74212"/>
            </a:avLst>
          </a:prstGeom>
          <a:ln>
            <a:solidFill>
              <a:schemeClr val="accent1"/>
            </a:solidFill>
          </a:ln>
        </p:spPr>
        <p:txBody>
          <a:bodyPr anchor="ctr" anchorCtr="0"/>
          <a:lstStyle>
            <a:lvl1pPr algn="l">
              <a:defRPr sz="1000" b="1">
                <a:solidFill>
                  <a:schemeClr val="accent1"/>
                </a:solidFill>
              </a:defRPr>
            </a:lvl1pPr>
            <a:lvl2pPr algn="l">
              <a:defRPr sz="1000" b="1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519772" y="3111810"/>
            <a:ext cx="936104" cy="828000"/>
          </a:xfrm>
          <a:prstGeom prst="callout2">
            <a:avLst>
              <a:gd name="adj1" fmla="val 44643"/>
              <a:gd name="adj2" fmla="val 114996"/>
              <a:gd name="adj3" fmla="val 44643"/>
              <a:gd name="adj4" fmla="val 145669"/>
              <a:gd name="adj5" fmla="val 3100"/>
              <a:gd name="adj6" fmla="val 176234"/>
            </a:avLst>
          </a:prstGeom>
          <a:ln>
            <a:solidFill>
              <a:schemeClr val="accent5"/>
            </a:solidFill>
          </a:ln>
        </p:spPr>
        <p:txBody>
          <a:bodyPr anchor="ctr" anchorCtr="0"/>
          <a:lstStyle>
            <a:lvl1pPr algn="r">
              <a:defRPr sz="1000" b="1">
                <a:solidFill>
                  <a:schemeClr val="accent5"/>
                </a:solidFill>
              </a:defRPr>
            </a:lvl1pPr>
            <a:lvl2pPr algn="r">
              <a:defRPr sz="1000" b="1">
                <a:solidFill>
                  <a:schemeClr val="accent5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19773" y="1308429"/>
            <a:ext cx="936104" cy="828000"/>
          </a:xfrm>
          <a:prstGeom prst="callout2">
            <a:avLst>
              <a:gd name="adj1" fmla="val 48795"/>
              <a:gd name="adj2" fmla="val 112793"/>
              <a:gd name="adj3" fmla="val 48795"/>
              <a:gd name="adj4" fmla="val 145669"/>
              <a:gd name="adj5" fmla="val 85303"/>
              <a:gd name="adj6" fmla="val 178437"/>
            </a:avLst>
          </a:prstGeom>
          <a:ln>
            <a:solidFill>
              <a:schemeClr val="bg2"/>
            </a:solidFill>
          </a:ln>
        </p:spPr>
        <p:txBody>
          <a:bodyPr anchor="ctr" anchorCtr="0"/>
          <a:lstStyle>
            <a:lvl1pPr algn="r">
              <a:defRPr sz="1000" b="1">
                <a:solidFill>
                  <a:schemeClr val="bg2"/>
                </a:solidFill>
              </a:defRPr>
            </a:lvl1pPr>
            <a:lvl2pPr algn="r">
              <a:defRPr sz="1000" b="1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655378" y="1304237"/>
            <a:ext cx="936104" cy="828000"/>
          </a:xfrm>
          <a:prstGeom prst="callout2">
            <a:avLst>
              <a:gd name="adj1" fmla="val 48795"/>
              <a:gd name="adj2" fmla="val -10594"/>
              <a:gd name="adj3" fmla="val 48794"/>
              <a:gd name="adj4" fmla="val -43818"/>
              <a:gd name="adj5" fmla="val 81982"/>
              <a:gd name="adj6" fmla="val -72009"/>
            </a:avLst>
          </a:prstGeom>
          <a:ln>
            <a:solidFill>
              <a:srgbClr val="FFCD1E"/>
            </a:solidFill>
          </a:ln>
        </p:spPr>
        <p:txBody>
          <a:bodyPr anchor="ctr" anchorCtr="0"/>
          <a:lstStyle>
            <a:lvl1pPr algn="l">
              <a:defRPr sz="1000" b="1">
                <a:solidFill>
                  <a:srgbClr val="FFCD1E"/>
                </a:solidFill>
              </a:defRPr>
            </a:lvl1pPr>
            <a:lvl2pPr algn="l">
              <a:defRPr sz="1000" b="1">
                <a:solidFill>
                  <a:srgbClr val="FFCD1E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791580" y="1304237"/>
            <a:ext cx="1728192" cy="763457"/>
          </a:xfrm>
          <a:prstGeom prst="roundRect">
            <a:avLst>
              <a:gd name="adj" fmla="val 5779"/>
            </a:avLst>
          </a:prstGeom>
          <a:solidFill>
            <a:schemeClr val="bg2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 bwMode="gray">
          <a:xfrm>
            <a:off x="358776" y="438663"/>
            <a:ext cx="8426450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91579" y="3107618"/>
            <a:ext cx="1728192" cy="763457"/>
          </a:xfrm>
          <a:prstGeom prst="roundRect">
            <a:avLst>
              <a:gd name="adj" fmla="val 5779"/>
            </a:avLst>
          </a:prstGeom>
          <a:solidFill>
            <a:schemeClr val="accent5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653357" y="3111810"/>
            <a:ext cx="1728192" cy="763457"/>
          </a:xfrm>
          <a:prstGeom prst="roundRect">
            <a:avLst>
              <a:gd name="adj" fmla="val 5779"/>
            </a:avLst>
          </a:prstGeom>
          <a:solidFill>
            <a:schemeClr val="accent1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653357" y="1304237"/>
            <a:ext cx="1728192" cy="763457"/>
          </a:xfrm>
          <a:prstGeom prst="roundRect">
            <a:avLst>
              <a:gd name="adj" fmla="val 5779"/>
            </a:avLst>
          </a:prstGeom>
          <a:solidFill>
            <a:srgbClr val="FFCD1E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51920" y="1851025"/>
            <a:ext cx="1440805" cy="144145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358776" y="438663"/>
            <a:ext cx="8426450" cy="332887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5" name="Espace réservé du tableau 4"/>
          <p:cNvSpPr>
            <a:spLocks noGrp="1"/>
          </p:cNvSpPr>
          <p:nvPr>
            <p:ph type="tbl" sz="quarter" idx="13" hasCustomPrompt="1"/>
          </p:nvPr>
        </p:nvSpPr>
        <p:spPr bwMode="gray">
          <a:xfrm>
            <a:off x="358775" y="771525"/>
            <a:ext cx="8426450" cy="3708437"/>
          </a:xfrm>
        </p:spPr>
        <p:txBody>
          <a:bodyPr tIns="540000" anchor="ctr" anchorCtr="0"/>
          <a:lstStyle>
            <a:lvl1pPr>
              <a:defRPr/>
            </a:lvl1pPr>
          </a:lstStyle>
          <a:p>
            <a:r>
              <a:rPr lang="en-US" noProof="0" dirty="0" smtClean="0"/>
              <a:t>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1277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358776" y="438663"/>
            <a:ext cx="8426450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8776" y="1088461"/>
            <a:ext cx="2717512" cy="576262"/>
          </a:xfrm>
        </p:spPr>
        <p:txBody>
          <a:bodyPr/>
          <a:lstStyle>
            <a:lvl1pPr>
              <a:spcAft>
                <a:spcPts val="600"/>
              </a:spcAft>
              <a:defRPr sz="1000" cap="all" baseline="0"/>
            </a:lvl1pPr>
            <a:lvl2pPr marL="0" indent="0">
              <a:buNone/>
              <a:defRPr sz="1000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44533" y="1851025"/>
            <a:ext cx="1224000" cy="684000"/>
          </a:xfrm>
        </p:spPr>
        <p:txBody>
          <a:bodyPr anchor="ctr" anchorCtr="0"/>
          <a:lstStyle>
            <a:lvl1pPr>
              <a:defRPr sz="1000" b="1"/>
            </a:lvl1pPr>
            <a:lvl2pPr marL="0" indent="0">
              <a:buNone/>
              <a:defRPr sz="1000" b="0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619673" y="1844727"/>
            <a:ext cx="684000" cy="684000"/>
          </a:xfrm>
          <a:prstGeom prst="ellipse">
            <a:avLst/>
          </a:prstGeom>
          <a:solidFill>
            <a:srgbClr val="DCDC00"/>
          </a:solidFill>
        </p:spPr>
        <p:txBody>
          <a:bodyPr wrap="none" anchor="ctr" anchorCtr="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 smtClean="0"/>
              <a:t>+00%</a:t>
            </a: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44533" y="2664587"/>
            <a:ext cx="1224000" cy="684000"/>
          </a:xfrm>
        </p:spPr>
        <p:txBody>
          <a:bodyPr anchor="ctr" anchorCtr="0"/>
          <a:lstStyle>
            <a:lvl1pPr>
              <a:defRPr sz="1000" b="1"/>
            </a:lvl1pPr>
            <a:lvl2pPr marL="0" indent="0">
              <a:buNone/>
              <a:defRPr sz="1000" b="0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619673" y="2658289"/>
            <a:ext cx="684000" cy="684000"/>
          </a:xfrm>
          <a:prstGeom prst="ellipse">
            <a:avLst/>
          </a:prstGeom>
          <a:solidFill>
            <a:schemeClr val="accent6"/>
          </a:solidFill>
        </p:spPr>
        <p:txBody>
          <a:bodyPr wrap="none" anchor="ctr" anchorCtr="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 smtClean="0"/>
              <a:t>+00%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44533" y="3478148"/>
            <a:ext cx="1224000" cy="684000"/>
          </a:xfrm>
        </p:spPr>
        <p:txBody>
          <a:bodyPr anchor="ctr" anchorCtr="0"/>
          <a:lstStyle>
            <a:lvl1pPr>
              <a:defRPr sz="1000" b="1"/>
            </a:lvl1pPr>
            <a:lvl2pPr marL="0" indent="0">
              <a:buNone/>
              <a:defRPr sz="1000" b="0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19673" y="3471850"/>
            <a:ext cx="684000" cy="684000"/>
          </a:xfrm>
          <a:prstGeom prst="ellipse">
            <a:avLst/>
          </a:prstGeom>
          <a:solidFill>
            <a:schemeClr val="bg2"/>
          </a:solidFill>
        </p:spPr>
        <p:txBody>
          <a:bodyPr wrap="none" anchor="ctr" anchorCtr="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 smtClean="0"/>
              <a:t>+00%</a:t>
            </a:r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213243" y="1088461"/>
            <a:ext cx="2717512" cy="576262"/>
          </a:xfrm>
        </p:spPr>
        <p:txBody>
          <a:bodyPr/>
          <a:lstStyle>
            <a:lvl1pPr>
              <a:spcAft>
                <a:spcPts val="600"/>
              </a:spcAft>
              <a:defRPr sz="1000" cap="all" baseline="0"/>
            </a:lvl1pPr>
            <a:lvl2pPr marL="0" indent="0">
              <a:buNone/>
              <a:defRPr sz="1000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21" hasCustomPrompt="1"/>
          </p:nvPr>
        </p:nvSpPr>
        <p:spPr bwMode="gray">
          <a:xfrm>
            <a:off x="3213243" y="1779663"/>
            <a:ext cx="2718000" cy="2628826"/>
          </a:xfrm>
        </p:spPr>
        <p:txBody>
          <a:bodyPr tIns="540000" anchor="ctr" anchorCtr="0"/>
          <a:lstStyle>
            <a:lvl1pPr>
              <a:defRPr/>
            </a:lvl1pPr>
          </a:lstStyle>
          <a:p>
            <a:r>
              <a:rPr lang="en-US" noProof="0" dirty="0" smtClean="0"/>
              <a:t>Graph</a:t>
            </a:r>
            <a:endParaRPr lang="en-US" noProof="0" dirty="0"/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052092" y="1088461"/>
            <a:ext cx="2717512" cy="576262"/>
          </a:xfrm>
        </p:spPr>
        <p:txBody>
          <a:bodyPr/>
          <a:lstStyle>
            <a:lvl1pPr>
              <a:spcAft>
                <a:spcPts val="600"/>
              </a:spcAft>
              <a:defRPr sz="1000" cap="all" baseline="0"/>
            </a:lvl1pPr>
            <a:lvl2pPr marL="0" indent="0">
              <a:buNone/>
              <a:defRPr sz="1000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21" name="Espace réservé du graphique 7"/>
          <p:cNvSpPr>
            <a:spLocks noGrp="1"/>
          </p:cNvSpPr>
          <p:nvPr>
            <p:ph type="chart" sz="quarter" idx="23" hasCustomPrompt="1"/>
          </p:nvPr>
        </p:nvSpPr>
        <p:spPr bwMode="gray">
          <a:xfrm>
            <a:off x="6052092" y="1779663"/>
            <a:ext cx="2718000" cy="2628826"/>
          </a:xfrm>
        </p:spPr>
        <p:txBody>
          <a:bodyPr tIns="540000" anchor="ctr" anchorCtr="0"/>
          <a:lstStyle/>
          <a:p>
            <a:r>
              <a:rPr lang="en-US" noProof="0" dirty="0" smtClean="0"/>
              <a:t>Graph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9613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917063" y="1807162"/>
            <a:ext cx="1258888" cy="1260475"/>
          </a:xfrm>
          <a:prstGeom prst="ellipse">
            <a:avLst/>
          </a:prstGeom>
          <a:solidFill>
            <a:srgbClr val="DCDC00"/>
          </a:solidFill>
        </p:spPr>
        <p:txBody>
          <a:bodyPr anchor="ctr" anchorCtr="0"/>
          <a:lstStyle>
            <a:lvl1pPr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+00%</a:t>
            </a:r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628635" y="3197171"/>
            <a:ext cx="1835745" cy="1152525"/>
          </a:xfrm>
        </p:spPr>
        <p:txBody>
          <a:bodyPr/>
          <a:lstStyle>
            <a:lvl1pPr>
              <a:defRPr sz="100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928608" y="1807162"/>
            <a:ext cx="1258888" cy="1260475"/>
          </a:xfrm>
          <a:prstGeom prst="ellipse">
            <a:avLst/>
          </a:prstGeom>
          <a:solidFill>
            <a:schemeClr val="bg2"/>
          </a:solidFill>
        </p:spPr>
        <p:txBody>
          <a:bodyPr anchor="ctr" anchorCtr="0"/>
          <a:lstStyle>
            <a:lvl1pPr>
              <a:defRPr sz="2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 smtClean="0"/>
              <a:t>+00%</a:t>
            </a:r>
            <a:endParaRPr lang="en-US" noProof="0" dirty="0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0180" y="3197171"/>
            <a:ext cx="1835745" cy="1152525"/>
          </a:xfrm>
        </p:spPr>
        <p:txBody>
          <a:bodyPr/>
          <a:lstStyle>
            <a:lvl1pPr>
              <a:defRPr sz="100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940152" y="1807162"/>
            <a:ext cx="1258888" cy="1260475"/>
          </a:xfrm>
          <a:prstGeom prst="ellipse">
            <a:avLst/>
          </a:prstGeom>
          <a:solidFill>
            <a:schemeClr val="accent5"/>
          </a:solidFill>
        </p:spPr>
        <p:txBody>
          <a:bodyPr anchor="ctr" anchorCtr="0"/>
          <a:lstStyle>
            <a:lvl1pPr>
              <a:defRPr sz="2200">
                <a:solidFill>
                  <a:srgbClr val="DCDC00"/>
                </a:solidFill>
              </a:defRPr>
            </a:lvl1pPr>
          </a:lstStyle>
          <a:p>
            <a:pPr lvl="0"/>
            <a:r>
              <a:rPr lang="en-US" noProof="0" dirty="0" smtClean="0"/>
              <a:t>+00%</a:t>
            </a:r>
            <a:endParaRPr lang="en-US" noProof="0" dirty="0"/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651724" y="3197171"/>
            <a:ext cx="1835745" cy="1152525"/>
          </a:xfrm>
        </p:spPr>
        <p:txBody>
          <a:bodyPr/>
          <a:lstStyle>
            <a:lvl1pPr>
              <a:defRPr sz="100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</p:spTree>
    <p:extLst>
      <p:ext uri="{BB962C8B-B14F-4D97-AF65-F5344CB8AC3E}">
        <p14:creationId xmlns:p14="http://schemas.microsoft.com/office/powerpoint/2010/main" val="2931213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 userDrawn="1"/>
        </p:nvSpPr>
        <p:spPr bwMode="gray">
          <a:xfrm>
            <a:off x="1572031" y="1979555"/>
            <a:ext cx="936000" cy="1188000"/>
          </a:xfrm>
          <a:prstGeom prst="roundRect">
            <a:avLst>
              <a:gd name="adj" fmla="val 231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625985" y="2324484"/>
            <a:ext cx="828092" cy="792000"/>
          </a:xfrm>
          <a:solidFill>
            <a:schemeClr val="bg1"/>
          </a:solidFill>
        </p:spPr>
        <p:txBody>
          <a:bodyPr anchor="ctr" anchorCtr="0"/>
          <a:lstStyle>
            <a:lvl1pPr algn="ctr">
              <a:defRPr sz="4500"/>
            </a:lvl1pPr>
          </a:lstStyle>
          <a:p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72000" y="1433476"/>
            <a:ext cx="3132138" cy="2975012"/>
          </a:xfrm>
        </p:spPr>
        <p:txBody>
          <a:bodyPr/>
          <a:lstStyle>
            <a:lvl1pPr>
              <a:spcAft>
                <a:spcPts val="700"/>
              </a:spcAft>
              <a:defRPr sz="1000" b="1" cap="all" baseline="0">
                <a:solidFill>
                  <a:schemeClr val="accent5"/>
                </a:solidFill>
              </a:defRPr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3043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887924" y="2417599"/>
            <a:ext cx="1368000" cy="3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0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&amp;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4020478"/>
            <a:ext cx="8426449" cy="459484"/>
          </a:xfrm>
        </p:spPr>
        <p:txBody>
          <a:bodyPr/>
          <a:lstStyle>
            <a:lvl1pPr marL="0" indent="0" algn="ctr">
              <a:buNone/>
              <a:defRPr sz="11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Espace réservé pour une image  11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44000" cy="2664000"/>
          </a:xfrm>
          <a:solidFill>
            <a:srgbClr val="EAEAEA"/>
          </a:solidFill>
        </p:spPr>
        <p:txBody>
          <a:bodyPr tIns="540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42000" y="4536591"/>
            <a:ext cx="1260000" cy="283728"/>
          </a:xfrm>
          <a:prstGeom prst="rect">
            <a:avLst/>
          </a:prstGeom>
        </p:spPr>
      </p:pic>
      <p:sp>
        <p:nvSpPr>
          <p:cNvPr id="10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360000" y="2678400"/>
            <a:ext cx="8427600" cy="11844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2170"/>
            </a:lvl1pPr>
            <a:lvl2pPr marL="0" indent="0">
              <a:lnSpc>
                <a:spcPct val="95000"/>
              </a:lnSpc>
              <a:buNone/>
              <a:defRPr sz="1600"/>
            </a:lvl2pPr>
          </a:lstStyle>
          <a:p>
            <a:pPr lvl="0"/>
            <a:r>
              <a:rPr lang="en-US" noProof="0" dirty="0" smtClean="0"/>
              <a:t>Title</a:t>
            </a:r>
          </a:p>
          <a:p>
            <a:pPr lvl="1"/>
            <a:r>
              <a:rPr lang="en-US" noProof="0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45633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 sz="3000" b="0">
                <a:solidFill>
                  <a:schemeClr val="accent4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34761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166776" y="1455571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1858871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166776" y="1966828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2370128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166776" y="2478085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2881385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166776" y="2989342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83568" y="3392642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166776" y="3500599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83568" y="3903898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1166776" y="4011855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16797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 sz="3000" b="0">
                <a:solidFill>
                  <a:schemeClr val="accent4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616" y="1707710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166825" y="1815666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616" y="236652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166825" y="2474480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616" y="3025339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166825" y="3133295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398080" y="1707710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881289" y="1815666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398080" y="236652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881289" y="2474480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398080" y="3025339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881289" y="3133295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135551" y="1707710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23" name="Espace réservé du texte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18760" y="1815666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24" name="Espace réservé du texte 4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135551" y="236652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25" name="Espace réservé du texte 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618760" y="2474480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135551" y="3025339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618760" y="3133295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218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291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83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393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71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166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0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358776" y="438663"/>
            <a:ext cx="8426450" cy="8913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358775" y="1851671"/>
            <a:ext cx="8426450" cy="25562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0" y="4803775"/>
            <a:ext cx="358776" cy="3397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10421" y="4551970"/>
            <a:ext cx="6840000" cy="2518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-508" y="4551970"/>
            <a:ext cx="432060" cy="2518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800">
                <a:solidFill>
                  <a:schemeClr val="accent4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3" y="4617830"/>
            <a:ext cx="828000" cy="1864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36" r:id="rId2"/>
    <p:sldLayoutId id="2147483821" r:id="rId3"/>
    <p:sldLayoutId id="2147483837" r:id="rId4"/>
    <p:sldLayoutId id="2147483809" r:id="rId5"/>
    <p:sldLayoutId id="2147483810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  <p:sldLayoutId id="2147483833" r:id="rId18"/>
    <p:sldLayoutId id="2147483834" r:id="rId19"/>
    <p:sldLayoutId id="2147483811" r:id="rId20"/>
    <p:sldLayoutId id="2147483812" r:id="rId21"/>
    <p:sldLayoutId id="2147483813" r:id="rId22"/>
    <p:sldLayoutId id="2147483814" r:id="rId23"/>
    <p:sldLayoutId id="2147483815" r:id="rId24"/>
    <p:sldLayoutId id="2147483816" r:id="rId25"/>
    <p:sldLayoutId id="2147483817" r:id="rId26"/>
    <p:sldLayoutId id="2147483835" r:id="rId2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None/>
        <a:defRPr sz="11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109538" indent="-109538" algn="ctr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Char char="•"/>
        <a:defRPr sz="11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None/>
        <a:defRPr sz="11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08000" indent="-10800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defRPr sz="11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16000" indent="-10800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tabLst/>
        <a:defRPr sz="11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develop/quality-guidelines/auto-app-quality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ous-titr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06.10.2017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dirty="0" smtClean="0"/>
              <a:t>Android Auto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106011"/>
            <a:ext cx="6553200" cy="314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2595" y="616310"/>
            <a:ext cx="2305410" cy="8913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When we receive a message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44417"/>
            <a:ext cx="2986075" cy="483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0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11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Building Apps for Auto</a:t>
            </a:r>
          </a:p>
        </p:txBody>
      </p:sp>
    </p:spTree>
    <p:extLst>
      <p:ext uri="{BB962C8B-B14F-4D97-AF65-F5344CB8AC3E}">
        <p14:creationId xmlns:p14="http://schemas.microsoft.com/office/powerpoint/2010/main" val="214078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500" b="0" dirty="0"/>
              <a:t>Set up an Auto project</a:t>
            </a:r>
            <a:endParaRPr lang="en-GB" sz="15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64B69"/>
                </a:solidFill>
              </a:rPr>
              <a:t>Android Auto</a:t>
            </a:r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smtClean="0">
                <a:solidFill>
                  <a:srgbClr val="464B69"/>
                </a:solidFill>
              </a:rPr>
              <a:pPr/>
              <a:t>12</a:t>
            </a:fld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825" b="1" dirty="0"/>
              <a:t>Auto </a:t>
            </a:r>
            <a:r>
              <a:rPr lang="en-US" sz="825" b="1" dirty="0"/>
              <a:t>supports </a:t>
            </a:r>
            <a:r>
              <a:rPr lang="en-US" sz="825" b="1" dirty="0"/>
              <a:t>two types of </a:t>
            </a:r>
            <a:r>
              <a:rPr lang="en-US" sz="825" b="1" dirty="0"/>
              <a:t>apps</a:t>
            </a:r>
          </a:p>
          <a:p>
            <a:endParaRPr lang="en-US" sz="825" dirty="0"/>
          </a:p>
          <a:p>
            <a:endParaRPr lang="en-US" sz="825" dirty="0"/>
          </a:p>
          <a:p>
            <a:endParaRPr lang="en-US" sz="825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825" b="1" i="1" dirty="0"/>
              <a:t>Audio apps</a:t>
            </a:r>
            <a:r>
              <a:rPr lang="en-US" sz="825" dirty="0"/>
              <a:t> </a:t>
            </a:r>
            <a:r>
              <a:rPr lang="en-US" sz="825" dirty="0"/>
              <a:t>- allow </a:t>
            </a:r>
            <a:r>
              <a:rPr lang="en-US" sz="825" dirty="0"/>
              <a:t>users to </a:t>
            </a:r>
            <a:r>
              <a:rPr lang="en-US" sz="825" b="1" dirty="0"/>
              <a:t>browse</a:t>
            </a:r>
            <a:r>
              <a:rPr lang="en-US" sz="825" dirty="0"/>
              <a:t> and </a:t>
            </a:r>
            <a:r>
              <a:rPr lang="en-US" sz="825" b="1" dirty="0"/>
              <a:t>play music </a:t>
            </a:r>
            <a:r>
              <a:rPr lang="en-US" sz="825" dirty="0"/>
              <a:t>and spoken </a:t>
            </a:r>
            <a:r>
              <a:rPr lang="en-US" sz="825" dirty="0"/>
              <a:t>audio.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825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825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825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825" b="1" i="1" dirty="0"/>
              <a:t>Messaging apps</a:t>
            </a:r>
            <a:r>
              <a:rPr lang="en-US" sz="825" b="1" dirty="0"/>
              <a:t> </a:t>
            </a:r>
            <a:r>
              <a:rPr lang="en-US" sz="825" dirty="0"/>
              <a:t>- receive </a:t>
            </a:r>
            <a:r>
              <a:rPr lang="en-US" sz="825" dirty="0"/>
              <a:t>incoming </a:t>
            </a:r>
            <a:r>
              <a:rPr lang="en-US" sz="825" b="1" dirty="0"/>
              <a:t>notifications</a:t>
            </a:r>
            <a:r>
              <a:rPr lang="en-US" sz="825" dirty="0"/>
              <a:t>, read </a:t>
            </a:r>
            <a:r>
              <a:rPr lang="en-US" sz="825" dirty="0"/>
              <a:t>message </a:t>
            </a:r>
            <a:r>
              <a:rPr lang="en-US" sz="825" dirty="0"/>
              <a:t>via </a:t>
            </a:r>
            <a:r>
              <a:rPr lang="en-US" sz="825" b="1" dirty="0"/>
              <a:t>text-to-speech</a:t>
            </a:r>
            <a:r>
              <a:rPr lang="en-US" sz="825" dirty="0"/>
              <a:t>, and send replies via </a:t>
            </a:r>
            <a:r>
              <a:rPr lang="en-US" sz="825" b="1" dirty="0"/>
              <a:t>voice </a:t>
            </a:r>
            <a:r>
              <a:rPr lang="en-US" sz="825" b="1" dirty="0"/>
              <a:t>input</a:t>
            </a:r>
            <a:r>
              <a:rPr lang="en-US" sz="825" dirty="0"/>
              <a:t>.</a:t>
            </a:r>
            <a:endParaRPr lang="en-GB" sz="825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b="1" dirty="0" smtClean="0"/>
              <a:t>Prerequisites</a:t>
            </a:r>
          </a:p>
          <a:p>
            <a:endParaRPr lang="en-GB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 smtClean="0"/>
              <a:t>Create </a:t>
            </a:r>
            <a:r>
              <a:rPr lang="en-US" b="1" dirty="0"/>
              <a:t>or update </a:t>
            </a:r>
            <a:r>
              <a:rPr lang="en-US" dirty="0"/>
              <a:t>your app </a:t>
            </a:r>
            <a:r>
              <a:rPr lang="en-US" dirty="0" smtClean="0"/>
              <a:t>project - </a:t>
            </a:r>
            <a:r>
              <a:rPr lang="en-US" dirty="0"/>
              <a:t>target Android 5.0 (API level 21) or higher.</a:t>
            </a: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Install the </a:t>
            </a:r>
            <a:r>
              <a:rPr lang="en-US" b="1" dirty="0"/>
              <a:t>support library-   </a:t>
            </a:r>
            <a:r>
              <a:rPr lang="en-US" dirty="0" err="1" smtClean="0"/>
              <a:t>NotificationCompat.CarExtender</a:t>
            </a:r>
            <a:r>
              <a:rPr lang="en-US" dirty="0" smtClean="0"/>
              <a:t> class </a:t>
            </a:r>
            <a:r>
              <a:rPr lang="en-US" dirty="0"/>
              <a:t>allows you to create notifications that are compatible with Auto devices.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/>
              <a:t>Declare Auto </a:t>
            </a:r>
            <a:r>
              <a:rPr lang="en-GB" b="1" dirty="0" smtClean="0"/>
              <a:t>capabilities</a:t>
            </a:r>
            <a:endParaRPr lang="en-GB" dirty="0" smtClean="0"/>
          </a:p>
          <a:p>
            <a:endParaRPr lang="en-GB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b="1" dirty="0"/>
              <a:t>Define </a:t>
            </a:r>
            <a:r>
              <a:rPr lang="pt-PT" b="1" dirty="0" err="1"/>
              <a:t>the</a:t>
            </a:r>
            <a:r>
              <a:rPr lang="pt-PT" b="1" dirty="0"/>
              <a:t> Auto XML </a:t>
            </a:r>
            <a:r>
              <a:rPr lang="pt-PT" dirty="0" err="1" smtClean="0"/>
              <a:t>configuration</a:t>
            </a:r>
            <a:r>
              <a:rPr lang="pt-PT" dirty="0" smtClean="0"/>
              <a:t>- </a:t>
            </a:r>
            <a:r>
              <a:rPr lang="en-US" dirty="0"/>
              <a:t>Specify the car capabilities that your app uses in an XML </a:t>
            </a:r>
            <a:r>
              <a:rPr lang="en-US" dirty="0" smtClean="0"/>
              <a:t>file.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PT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dirty="0" err="1"/>
              <a:t>Add</a:t>
            </a:r>
            <a:r>
              <a:rPr lang="pt-PT" dirty="0"/>
              <a:t> a </a:t>
            </a:r>
            <a:r>
              <a:rPr lang="pt-PT" b="1" dirty="0" err="1"/>
              <a:t>manifest</a:t>
            </a:r>
            <a:r>
              <a:rPr lang="pt-PT" b="1" dirty="0"/>
              <a:t> </a:t>
            </a:r>
            <a:r>
              <a:rPr lang="pt-PT" b="1" dirty="0" err="1" smtClean="0"/>
              <a:t>entry</a:t>
            </a:r>
            <a:r>
              <a:rPr lang="pt-PT" b="1" dirty="0" smtClean="0"/>
              <a:t> </a:t>
            </a:r>
            <a:r>
              <a:rPr lang="pt-PT" dirty="0" smtClean="0"/>
              <a:t>- </a:t>
            </a:r>
            <a:r>
              <a:rPr lang="en-US" dirty="0" smtClean="0"/>
              <a:t>provide </a:t>
            </a:r>
            <a:r>
              <a:rPr lang="en-US" dirty="0"/>
              <a:t>a reference to the Auto XML configuration file you </a:t>
            </a:r>
            <a:r>
              <a:rPr lang="en-US" dirty="0" smtClean="0"/>
              <a:t>created.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Add </a:t>
            </a:r>
            <a:r>
              <a:rPr lang="en-US" b="1" dirty="0"/>
              <a:t>Auto features </a:t>
            </a:r>
            <a:r>
              <a:rPr lang="en-US" dirty="0"/>
              <a:t>to your apps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PT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PT" dirty="0"/>
          </a:p>
          <a:p>
            <a:r>
              <a:rPr lang="pt-PT" dirty="0"/>
              <a:t/>
            </a:r>
            <a:br>
              <a:rPr lang="pt-PT" dirty="0"/>
            </a:b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401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58247" y="442215"/>
            <a:ext cx="8426450" cy="891380"/>
          </a:xfrm>
        </p:spPr>
        <p:txBody>
          <a:bodyPr/>
          <a:lstStyle/>
          <a:p>
            <a:r>
              <a:rPr lang="en-US" b="0" dirty="0"/>
              <a:t>Providing Audio Playback for Auto</a:t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fr-FR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64B69"/>
                </a:solidFill>
              </a:rPr>
              <a:t>Android Auto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>
                <a:solidFill>
                  <a:srgbClr val="464B69"/>
                </a:solidFill>
              </a:rPr>
              <a:pPr/>
              <a:t>13</a:t>
            </a:fld>
            <a:endParaRPr lang="fr-FR" dirty="0">
              <a:solidFill>
                <a:srgbClr val="464B69"/>
              </a:solidFill>
            </a:endParaRP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err="1" smtClean="0"/>
              <a:t>Build</a:t>
            </a:r>
            <a:r>
              <a:rPr lang="fr-FR" b="1" dirty="0" smtClean="0"/>
              <a:t> a Browser Service </a:t>
            </a:r>
          </a:p>
          <a:p>
            <a:r>
              <a:rPr lang="fr-FR" dirty="0"/>
              <a:t> </a:t>
            </a:r>
            <a:endParaRPr lang="fr-FR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edia </a:t>
            </a:r>
            <a:r>
              <a:rPr lang="en-US" dirty="0"/>
              <a:t>browser service </a:t>
            </a:r>
            <a:r>
              <a:rPr lang="en-US" dirty="0" smtClean="0"/>
              <a:t>extends </a:t>
            </a:r>
            <a:r>
              <a:rPr lang="en-US" i="1" dirty="0" err="1" smtClean="0"/>
              <a:t>MediaBrowserService</a:t>
            </a:r>
            <a:r>
              <a:rPr lang="en-US" dirty="0" smtClean="0"/>
              <a:t> </a:t>
            </a:r>
            <a:r>
              <a:rPr lang="en-US" dirty="0"/>
              <a:t>class. </a:t>
            </a: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Android Auto includes a </a:t>
            </a:r>
            <a:r>
              <a:rPr lang="en-US" b="1" dirty="0"/>
              <a:t>browsing capability</a:t>
            </a:r>
            <a:r>
              <a:rPr lang="en-US" dirty="0"/>
              <a:t> that lets users select a letter from an on-screen </a:t>
            </a:r>
            <a:r>
              <a:rPr lang="en-US" dirty="0" smtClean="0"/>
              <a:t>keyboard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dirty="0" err="1"/>
              <a:t>Building</a:t>
            </a:r>
            <a:r>
              <a:rPr lang="pt-PT" dirty="0"/>
              <a:t> </a:t>
            </a:r>
            <a:r>
              <a:rPr lang="pt-PT" b="1" dirty="0" err="1" smtClean="0"/>
              <a:t>content</a:t>
            </a:r>
            <a:r>
              <a:rPr lang="pt-PT" b="1" dirty="0" smtClean="0"/>
              <a:t> </a:t>
            </a:r>
            <a:r>
              <a:rPr lang="pt-PT" b="1" dirty="0" err="1"/>
              <a:t>hierarchy</a:t>
            </a:r>
            <a:endParaRPr lang="pt-PT" b="1" dirty="0"/>
          </a:p>
          <a:p>
            <a:r>
              <a:rPr lang="pt-PT" dirty="0"/>
              <a:t/>
            </a:r>
            <a:br>
              <a:rPr lang="pt-PT" dirty="0"/>
            </a:b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b="1" dirty="0" err="1"/>
              <a:t>Enable</a:t>
            </a:r>
            <a:r>
              <a:rPr lang="pt-PT" b="1" dirty="0"/>
              <a:t> Playback </a:t>
            </a:r>
            <a:r>
              <a:rPr lang="pt-PT" b="1" dirty="0" err="1" smtClean="0"/>
              <a:t>Control</a:t>
            </a:r>
            <a:endParaRPr lang="pt-PT" b="1" dirty="0" smtClean="0"/>
          </a:p>
          <a:p>
            <a:endParaRPr lang="pt-PT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b="1" dirty="0" err="1"/>
              <a:t>Register</a:t>
            </a:r>
            <a:r>
              <a:rPr lang="pt-PT" b="1" dirty="0"/>
              <a:t> a media </a:t>
            </a:r>
            <a:r>
              <a:rPr lang="pt-PT" b="1" dirty="0" err="1" smtClean="0"/>
              <a:t>session</a:t>
            </a:r>
            <a:r>
              <a:rPr lang="pt-PT" b="1" dirty="0" smtClean="0"/>
              <a:t> </a:t>
            </a:r>
            <a:r>
              <a:rPr lang="pt-PT" dirty="0" smtClean="0"/>
              <a:t>- </a:t>
            </a:r>
            <a:r>
              <a:rPr lang="en-US" dirty="0"/>
              <a:t>set a callback object that is used to handle playback control requests</a:t>
            </a:r>
            <a:r>
              <a:rPr lang="en-US" dirty="0" smtClean="0"/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b="1" dirty="0" err="1"/>
              <a:t>Implement</a:t>
            </a:r>
            <a:r>
              <a:rPr lang="pt-PT" b="1" dirty="0"/>
              <a:t> play </a:t>
            </a:r>
            <a:r>
              <a:rPr lang="pt-PT" b="1" dirty="0" err="1" smtClean="0"/>
              <a:t>commands</a:t>
            </a:r>
            <a:r>
              <a:rPr lang="pt-PT" b="1" dirty="0" smtClean="0"/>
              <a:t> - </a:t>
            </a:r>
            <a:r>
              <a:rPr lang="en-US" dirty="0"/>
              <a:t>your app must extend the abstract </a:t>
            </a:r>
            <a:r>
              <a:rPr lang="en-US" i="1" dirty="0" err="1"/>
              <a:t>MediaSession.Callback</a:t>
            </a:r>
            <a:r>
              <a:rPr lang="en-US" dirty="0"/>
              <a:t> class and implement the methods that your app </a:t>
            </a:r>
            <a:r>
              <a:rPr lang="en-US" dirty="0" smtClean="0"/>
              <a:t>supports </a:t>
            </a:r>
            <a:endParaRPr lang="pt-PT" dirty="0"/>
          </a:p>
          <a:p>
            <a:r>
              <a:rPr lang="pt-PT" dirty="0"/>
              <a:t/>
            </a:r>
            <a:br>
              <a:rPr lang="pt-PT" dirty="0"/>
            </a:br>
            <a:endParaRPr lang="pt-PT" dirty="0"/>
          </a:p>
          <a:p>
            <a:r>
              <a:rPr lang="pt-PT" dirty="0"/>
              <a:t/>
            </a:r>
            <a:br>
              <a:rPr lang="pt-PT" dirty="0"/>
            </a:br>
            <a:r>
              <a:rPr lang="en-US" dirty="0"/>
              <a:t> </a:t>
            </a:r>
            <a:endParaRPr lang="pt-PT" b="1" dirty="0" smtClean="0"/>
          </a:p>
          <a:p>
            <a:endParaRPr lang="pt-PT" b="1" dirty="0"/>
          </a:p>
          <a:p>
            <a:r>
              <a:rPr lang="pt-PT" b="1" dirty="0"/>
              <a:t/>
            </a:r>
            <a:br>
              <a:rPr lang="pt-PT" b="1" dirty="0"/>
            </a:br>
            <a:endParaRPr lang="fr-FR" b="1" dirty="0" smtClean="0"/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2"/>
            <a:r>
              <a:rPr lang="pt-PT" b="1" dirty="0" err="1"/>
              <a:t>Support</a:t>
            </a:r>
            <a:r>
              <a:rPr lang="pt-PT" b="1" dirty="0"/>
              <a:t> </a:t>
            </a:r>
            <a:r>
              <a:rPr lang="pt-PT" b="1" dirty="0" err="1"/>
              <a:t>Voice</a:t>
            </a:r>
            <a:r>
              <a:rPr lang="pt-PT" b="1" dirty="0"/>
              <a:t> </a:t>
            </a:r>
            <a:r>
              <a:rPr lang="pt-PT" b="1" dirty="0" err="1" smtClean="0"/>
              <a:t>Actions</a:t>
            </a:r>
            <a:r>
              <a:rPr lang="pt-PT" b="1" dirty="0" smtClean="0"/>
              <a:t> </a:t>
            </a:r>
          </a:p>
          <a:p>
            <a:pPr lvl="2"/>
            <a:endParaRPr lang="pt-PT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Enable </a:t>
            </a:r>
            <a:r>
              <a:rPr lang="en-US" dirty="0"/>
              <a:t>your audio app to </a:t>
            </a:r>
            <a:r>
              <a:rPr lang="en-US" b="1" dirty="0"/>
              <a:t>launch with a voice </a:t>
            </a:r>
            <a:r>
              <a:rPr lang="en-US" b="1" dirty="0" smtClean="0"/>
              <a:t>command</a:t>
            </a:r>
            <a:r>
              <a:rPr lang="en-US" dirty="0" smtClean="0"/>
              <a:t> - </a:t>
            </a:r>
            <a:r>
              <a:rPr lang="en-US" i="1" dirty="0"/>
              <a:t>"Play [search query] on [your app name]"</a:t>
            </a:r>
            <a:r>
              <a:rPr lang="en-US" dirty="0" smtClean="0"/>
              <a:t>	</a:t>
            </a:r>
            <a:endParaRPr lang="en-US" dirty="0"/>
          </a:p>
          <a:p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Parse the voice query to build the playback queue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b="1" dirty="0" smtClean="0"/>
              <a:t>Playback </a:t>
            </a:r>
            <a:r>
              <a:rPr lang="pt-PT" b="1" dirty="0" err="1"/>
              <a:t>control</a:t>
            </a:r>
            <a:r>
              <a:rPr lang="pt-PT" b="1" dirty="0"/>
              <a:t> </a:t>
            </a:r>
            <a:r>
              <a:rPr lang="pt-PT" b="1" dirty="0" err="1" smtClean="0"/>
              <a:t>actions</a:t>
            </a:r>
            <a:r>
              <a:rPr lang="pt-PT" b="1" dirty="0" smtClean="0"/>
              <a:t> - </a:t>
            </a:r>
            <a:r>
              <a:rPr lang="en-US" dirty="0"/>
              <a:t>implement the callback methods with the playback controls that you support in your app.</a:t>
            </a:r>
            <a:r>
              <a:rPr lang="en-US" dirty="0" smtClean="0"/>
              <a:t>		</a:t>
            </a:r>
            <a:endParaRPr lang="pt-PT" b="1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pt-PT" b="1" dirty="0"/>
              <a:t/>
            </a:r>
            <a:br>
              <a:rPr lang="pt-PT" b="1" dirty="0"/>
            </a:b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91103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dirty="0" err="1"/>
              <a:t>Providing</a:t>
            </a:r>
            <a:r>
              <a:rPr lang="pt-PT" b="0" dirty="0"/>
              <a:t> </a:t>
            </a:r>
            <a:r>
              <a:rPr lang="pt-PT" b="0" dirty="0" err="1"/>
              <a:t>Messaging</a:t>
            </a:r>
            <a:r>
              <a:rPr lang="pt-PT" b="0" dirty="0"/>
              <a:t> for Auto</a:t>
            </a:r>
            <a:br>
              <a:rPr lang="pt-PT" b="0" dirty="0"/>
            </a:br>
            <a:r>
              <a:rPr lang="pt-PT" b="0" dirty="0"/>
              <a:t/>
            </a:r>
            <a:br>
              <a:rPr lang="pt-PT" b="0" dirty="0"/>
            </a:b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64B69"/>
                </a:solidFill>
              </a:rPr>
              <a:t>Android Auto</a:t>
            </a:r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smtClean="0">
                <a:solidFill>
                  <a:srgbClr val="464B69"/>
                </a:solidFill>
              </a:rPr>
              <a:pPr/>
              <a:t>14</a:t>
            </a:fld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Define read and reply intent </a:t>
            </a:r>
            <a:r>
              <a:rPr lang="en-US" b="1" dirty="0" smtClean="0"/>
              <a:t>filters </a:t>
            </a:r>
          </a:p>
          <a:p>
            <a:endParaRPr lang="en-US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Define </a:t>
            </a:r>
            <a:r>
              <a:rPr lang="en-US" dirty="0"/>
              <a:t>the read action and reply action intent types for your app and the </a:t>
            </a:r>
            <a:r>
              <a:rPr lang="en-US" i="1" dirty="0" err="1"/>
              <a:t>BroadcastReceiver</a:t>
            </a:r>
            <a:r>
              <a:rPr lang="en-US" dirty="0"/>
              <a:t> </a:t>
            </a:r>
            <a:r>
              <a:rPr lang="en-US" dirty="0" smtClean="0"/>
              <a:t>classes. 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Import </a:t>
            </a:r>
            <a:r>
              <a:rPr lang="en-US" b="1" dirty="0"/>
              <a:t>Support Library for </a:t>
            </a:r>
            <a:r>
              <a:rPr lang="en-US" b="1" dirty="0" smtClean="0"/>
              <a:t>Messaging</a:t>
            </a:r>
          </a:p>
          <a:p>
            <a:r>
              <a:rPr lang="en-US" b="1" dirty="0" smtClean="0"/>
              <a:t>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U</a:t>
            </a:r>
            <a:r>
              <a:rPr lang="pt-PT" dirty="0" err="1" smtClean="0"/>
              <a:t>pdate</a:t>
            </a:r>
            <a:r>
              <a:rPr lang="pt-PT" dirty="0" smtClean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support</a:t>
            </a:r>
            <a:r>
              <a:rPr lang="pt-PT" dirty="0"/>
              <a:t> </a:t>
            </a:r>
            <a:r>
              <a:rPr lang="pt-PT" dirty="0" err="1"/>
              <a:t>libraries</a:t>
            </a:r>
            <a:r>
              <a:rPr lang="pt-PT" dirty="0"/>
              <a:t>, </a:t>
            </a:r>
            <a:r>
              <a:rPr lang="en-US" dirty="0"/>
              <a:t>b</a:t>
            </a:r>
            <a:r>
              <a:rPr lang="en-US" dirty="0" smtClean="0"/>
              <a:t>uilding </a:t>
            </a:r>
            <a:r>
              <a:rPr lang="en-US" dirty="0"/>
              <a:t>notifications </a:t>
            </a:r>
            <a:r>
              <a:rPr lang="en-US" dirty="0" smtClean="0"/>
              <a:t>requires </a:t>
            </a:r>
            <a:r>
              <a:rPr lang="en-US" dirty="0"/>
              <a:t>classes from the </a:t>
            </a:r>
            <a:r>
              <a:rPr lang="en-US" i="1" dirty="0"/>
              <a:t>v4 support library.</a:t>
            </a:r>
            <a:endParaRPr lang="en-GB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21472" y="1851026"/>
            <a:ext cx="2700000" cy="2557463"/>
          </a:xfrm>
        </p:spPr>
        <p:txBody>
          <a:bodyPr/>
          <a:lstStyle/>
          <a:p>
            <a:r>
              <a:rPr lang="en-GB" b="1" dirty="0" smtClean="0"/>
              <a:t>Notify </a:t>
            </a:r>
            <a:r>
              <a:rPr lang="en-GB" b="1" dirty="0"/>
              <a:t>Users of </a:t>
            </a:r>
            <a:r>
              <a:rPr lang="en-GB" b="1" dirty="0" smtClean="0"/>
              <a:t>Messages</a:t>
            </a:r>
          </a:p>
          <a:p>
            <a:endParaRPr lang="en-GB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/>
              <a:t>conversation </a:t>
            </a:r>
            <a:r>
              <a:rPr lang="en-US" b="1" dirty="0"/>
              <a:t>read</a:t>
            </a:r>
            <a:r>
              <a:rPr lang="en-US" dirty="0"/>
              <a:t> and </a:t>
            </a:r>
            <a:r>
              <a:rPr lang="en-US" b="1" dirty="0"/>
              <a:t>reply</a:t>
            </a:r>
            <a:r>
              <a:rPr lang="en-US" dirty="0"/>
              <a:t> </a:t>
            </a:r>
            <a:r>
              <a:rPr lang="en-US" b="1" dirty="0" smtClean="0"/>
              <a:t>intents</a:t>
            </a:r>
            <a:r>
              <a:rPr lang="en-US" dirty="0" smtClean="0"/>
              <a:t> </a:t>
            </a:r>
            <a:r>
              <a:rPr lang="en-US" dirty="0"/>
              <a:t>- create a </a:t>
            </a:r>
            <a:r>
              <a:rPr lang="en-US" i="1" dirty="0" err="1"/>
              <a:t>PendingIntent</a:t>
            </a:r>
            <a:r>
              <a:rPr lang="en-US" dirty="0"/>
              <a:t> object for each of these actions, </a:t>
            </a:r>
            <a:endParaRPr lang="en-GB" b="1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Set </a:t>
            </a:r>
            <a:r>
              <a:rPr lang="en-US" dirty="0"/>
              <a:t>up the </a:t>
            </a:r>
            <a:r>
              <a:rPr lang="en-US" b="1" dirty="0"/>
              <a:t>conversation </a:t>
            </a:r>
            <a:r>
              <a:rPr lang="en-US" b="1" dirty="0" smtClean="0"/>
              <a:t>builder </a:t>
            </a:r>
            <a:r>
              <a:rPr lang="en-US" dirty="0" smtClean="0"/>
              <a:t>- Auto </a:t>
            </a:r>
            <a:r>
              <a:rPr lang="en-US" dirty="0"/>
              <a:t>organize messages into conversations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pt-PT" dirty="0"/>
              <a:t/>
            </a:r>
            <a:br>
              <a:rPr lang="pt-PT" dirty="0"/>
            </a:b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GB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 smtClean="0"/>
              <a:t>Handle User Actions</a:t>
            </a:r>
          </a:p>
          <a:p>
            <a:endParaRPr lang="en-GB" b="1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Handling a </a:t>
            </a:r>
            <a:r>
              <a:rPr lang="en-US" b="1" dirty="0" smtClean="0"/>
              <a:t>message read action </a:t>
            </a:r>
            <a:r>
              <a:rPr lang="en-US" dirty="0" smtClean="0"/>
              <a:t>- </a:t>
            </a:r>
            <a:r>
              <a:rPr lang="en-US" dirty="0"/>
              <a:t>Auto sends a read intent based on how your app defined the messaging notification</a:t>
            </a: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dirty="0" smtClean="0"/>
              <a:t>Handling a </a:t>
            </a:r>
            <a:r>
              <a:rPr lang="pt-PT" b="1" dirty="0" err="1" smtClean="0"/>
              <a:t>reply</a:t>
            </a:r>
            <a:r>
              <a:rPr lang="pt-PT" b="1" dirty="0" smtClean="0"/>
              <a:t> </a:t>
            </a:r>
            <a:r>
              <a:rPr lang="pt-PT" b="1" dirty="0" err="1" smtClean="0"/>
              <a:t>action</a:t>
            </a:r>
            <a:r>
              <a:rPr lang="pt-PT" b="1" dirty="0"/>
              <a:t> </a:t>
            </a:r>
            <a:r>
              <a:rPr lang="pt-PT" b="1" dirty="0" smtClean="0"/>
              <a:t>- </a:t>
            </a:r>
            <a:r>
              <a:rPr lang="en-US" dirty="0"/>
              <a:t>Auto sends a read intent based on how your app defined the messaging notification</a:t>
            </a:r>
            <a:r>
              <a:rPr lang="pt-PT" dirty="0" smtClean="0"/>
              <a:t/>
            </a:r>
            <a:br>
              <a:rPr lang="pt-PT" dirty="0" smtClean="0"/>
            </a:b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6805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dirty="0" err="1"/>
              <a:t>Testing</a:t>
            </a:r>
            <a:r>
              <a:rPr lang="pt-PT" b="0" dirty="0"/>
              <a:t> Apps for Auto</a:t>
            </a:r>
            <a:br>
              <a:rPr lang="pt-PT" b="0" dirty="0"/>
            </a:br>
            <a:r>
              <a:rPr lang="pt-PT" b="0" dirty="0"/>
              <a:t/>
            </a:r>
            <a:br>
              <a:rPr lang="pt-PT" b="0" dirty="0"/>
            </a:b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64B69"/>
                </a:solidFill>
              </a:rPr>
              <a:t>Android Auto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smtClean="0">
                <a:solidFill>
                  <a:srgbClr val="464B69"/>
                </a:solidFill>
              </a:rPr>
              <a:pPr/>
              <a:t>15</a:t>
            </a:fld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smtClean="0"/>
              <a:t>Android</a:t>
            </a:r>
            <a:r>
              <a:rPr lang="en-US" dirty="0" smtClean="0"/>
              <a:t> </a:t>
            </a:r>
            <a:r>
              <a:rPr lang="en-US" b="1" dirty="0"/>
              <a:t>Auto</a:t>
            </a:r>
            <a:r>
              <a:rPr lang="en-US" dirty="0"/>
              <a:t> is available for both </a:t>
            </a:r>
            <a:r>
              <a:rPr lang="en-US" b="1" dirty="0"/>
              <a:t>car</a:t>
            </a:r>
            <a:r>
              <a:rPr lang="en-US" dirty="0"/>
              <a:t> and </a:t>
            </a:r>
            <a:r>
              <a:rPr lang="en-US" b="1" dirty="0"/>
              <a:t>phone </a:t>
            </a:r>
            <a:r>
              <a:rPr lang="en-US" b="1" dirty="0" smtClean="0"/>
              <a:t>screens</a:t>
            </a:r>
            <a:endParaRPr lang="en-US" dirty="0" smtClean="0"/>
          </a:p>
          <a:p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/>
              <a:t>Car </a:t>
            </a:r>
            <a:r>
              <a:rPr lang="en-US" b="1" dirty="0" smtClean="0"/>
              <a:t>screen - </a:t>
            </a:r>
            <a:r>
              <a:rPr lang="en-US" dirty="0" smtClean="0"/>
              <a:t>Desktop </a:t>
            </a:r>
            <a:r>
              <a:rPr lang="en-US" dirty="0"/>
              <a:t>Head Unit (DHU), a testing tool for Auto apps that lets you test pre-released versions of your Android Auto apps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 smtClean="0"/>
              <a:t>Phone screen -</a:t>
            </a:r>
            <a:r>
              <a:rPr lang="en-US" dirty="0" smtClean="0"/>
              <a:t> </a:t>
            </a:r>
            <a:r>
              <a:rPr lang="en-US" dirty="0"/>
              <a:t>This option lets you display and test pre-released versions of your app on Android Auto for the phone screen.</a:t>
            </a:r>
          </a:p>
          <a:p>
            <a:endParaRPr lang="en-GB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Car </a:t>
            </a:r>
            <a:r>
              <a:rPr lang="en-US" b="1" dirty="0"/>
              <a:t>screen</a:t>
            </a:r>
          </a:p>
          <a:p>
            <a:endParaRPr lang="en-GB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DHU enables your development machine to emulate an Android Auto head </a:t>
            </a:r>
            <a:r>
              <a:rPr lang="en-US" dirty="0" smtClean="0"/>
              <a:t>unit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The DHU runs on Windows, Mac, and Linux hosts</a:t>
            </a:r>
            <a:r>
              <a:rPr lang="en-US" dirty="0" smtClean="0"/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After </a:t>
            </a:r>
            <a:r>
              <a:rPr lang="en-US" dirty="0"/>
              <a:t>you’ve installed the DHU, you can test your Android Auto apps by connecting your phone and workstation via USB.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 dirty="0"/>
              <a:t>Phone </a:t>
            </a:r>
            <a:r>
              <a:rPr lang="en-US" b="1" dirty="0" smtClean="0"/>
              <a:t>screen</a:t>
            </a:r>
          </a:p>
          <a:p>
            <a:endParaRPr lang="en-US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Install </a:t>
            </a:r>
            <a:r>
              <a:rPr lang="en-US" dirty="0"/>
              <a:t>the Android Auto app, available on Google Play, on your handheld </a:t>
            </a:r>
            <a:r>
              <a:rPr lang="en-US" dirty="0" smtClean="0"/>
              <a:t>and enable</a:t>
            </a:r>
            <a:r>
              <a:rPr lang="en-US" dirty="0"/>
              <a:t> unknown sources in developer mode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Enable </a:t>
            </a:r>
            <a:r>
              <a:rPr lang="en-US" dirty="0"/>
              <a:t>USB debugging</a:t>
            </a:r>
          </a:p>
          <a:p>
            <a:endParaRPr lang="en-GB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Install your app onto the handheld and test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229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16"/>
          <p:cNvSpPr>
            <a:spLocks noGrp="1"/>
          </p:cNvSpPr>
          <p:nvPr>
            <p:ph type="body" sz="quarter" idx="16"/>
          </p:nvPr>
        </p:nvSpPr>
        <p:spPr>
          <a:xfrm>
            <a:off x="2476047" y="3095408"/>
            <a:ext cx="936104" cy="828000"/>
          </a:xfrm>
        </p:spPr>
        <p:txBody>
          <a:bodyPr/>
          <a:lstStyle/>
          <a:p>
            <a:r>
              <a:rPr lang="fr-FR" dirty="0" err="1" smtClean="0"/>
              <a:t>Funcitionality</a:t>
            </a:r>
            <a:endParaRPr lang="fr-FR" dirty="0" smtClean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4"/>
          </p:nvPr>
        </p:nvSpPr>
        <p:spPr>
          <a:xfrm>
            <a:off x="2167699" y="1304237"/>
            <a:ext cx="1066800" cy="832826"/>
          </a:xfrm>
          <a:prstGeom prst="callout2">
            <a:avLst>
              <a:gd name="adj1" fmla="val 48795"/>
              <a:gd name="adj2" fmla="val 112793"/>
              <a:gd name="adj3" fmla="val 48795"/>
              <a:gd name="adj4" fmla="val 145669"/>
              <a:gd name="adj5" fmla="val 86748"/>
              <a:gd name="adj6" fmla="val 178437"/>
            </a:avLst>
          </a:prstGeom>
        </p:spPr>
        <p:txBody>
          <a:bodyPr/>
          <a:lstStyle/>
          <a:p>
            <a:r>
              <a:rPr lang="fr-FR" dirty="0" err="1" smtClean="0"/>
              <a:t>Core</a:t>
            </a:r>
            <a:r>
              <a:rPr lang="fr-FR" dirty="0" smtClean="0"/>
              <a:t> </a:t>
            </a:r>
            <a:r>
              <a:rPr lang="fr-FR" dirty="0" err="1" smtClean="0"/>
              <a:t>app</a:t>
            </a:r>
            <a:r>
              <a:rPr lang="fr-FR" dirty="0" smtClean="0"/>
              <a:t> </a:t>
            </a:r>
            <a:r>
              <a:rPr lang="fr-FR" dirty="0" err="1" smtClean="0"/>
              <a:t>quality</a:t>
            </a:r>
            <a:endParaRPr lang="fr-FR" dirty="0"/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dirty="0" smtClean="0"/>
              <a:t>Visual Design</a:t>
            </a:r>
            <a:endParaRPr lang="fr-FR" dirty="0" smtClean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16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fr-FR" noProof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5"/>
          </p:nvPr>
        </p:nvSpPr>
        <p:spPr>
          <a:xfrm>
            <a:off x="479334" y="1304237"/>
            <a:ext cx="1728192" cy="763457"/>
          </a:xfrm>
        </p:spPr>
        <p:txBody>
          <a:bodyPr/>
          <a:lstStyle/>
          <a:p>
            <a:pPr lvl="1"/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meet</a:t>
            </a:r>
            <a:r>
              <a:rPr lang="fr-FR" dirty="0" smtClean="0"/>
              <a:t> all relevant </a:t>
            </a:r>
            <a:r>
              <a:rPr lang="fr-FR" dirty="0" err="1" smtClean="0"/>
              <a:t>core</a:t>
            </a:r>
            <a:r>
              <a:rPr lang="fr-FR" dirty="0" smtClean="0"/>
              <a:t> </a:t>
            </a:r>
            <a:r>
              <a:rPr lang="fr-FR" dirty="0" err="1" smtClean="0"/>
              <a:t>app</a:t>
            </a:r>
            <a:r>
              <a:rPr lang="fr-FR" dirty="0" smtClean="0"/>
              <a:t> </a:t>
            </a:r>
            <a:r>
              <a:rPr lang="fr-FR" dirty="0" err="1" smtClean="0"/>
              <a:t>quality</a:t>
            </a:r>
            <a:r>
              <a:rPr lang="fr-FR" dirty="0" smtClean="0"/>
              <a:t> </a:t>
            </a:r>
            <a:r>
              <a:rPr lang="fr-FR" dirty="0" err="1" smtClean="0"/>
              <a:t>criteria</a:t>
            </a:r>
            <a:r>
              <a:rPr lang="fr-FR" dirty="0" smtClean="0"/>
              <a:t> for the Android </a:t>
            </a:r>
            <a:r>
              <a:rPr lang="fr-FR" dirty="0" err="1" smtClean="0"/>
              <a:t>platform</a:t>
            </a:r>
            <a:endParaRPr lang="fr-FR" dirty="0" smtClean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Auto App </a:t>
            </a:r>
            <a:r>
              <a:rPr lang="fr-FR" dirty="0" err="1" smtClean="0"/>
              <a:t>Quality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/>
          </p:nvPr>
        </p:nvSpPr>
        <p:spPr>
          <a:xfrm>
            <a:off x="479334" y="3144081"/>
            <a:ext cx="1728192" cy="763457"/>
          </a:xfrm>
        </p:spPr>
        <p:txBody>
          <a:bodyPr/>
          <a:lstStyle/>
          <a:p>
            <a:pPr lvl="1"/>
            <a:r>
              <a:rPr lang="fr-FR" dirty="0" smtClean="0"/>
              <a:t>General</a:t>
            </a:r>
          </a:p>
          <a:p>
            <a:pPr lvl="1"/>
            <a:r>
              <a:rPr lang="fr-FR" dirty="0" smtClean="0"/>
              <a:t>Media</a:t>
            </a:r>
          </a:p>
          <a:p>
            <a:pPr lvl="1"/>
            <a:r>
              <a:rPr lang="fr-FR" dirty="0" smtClean="0"/>
              <a:t>Notifications</a:t>
            </a:r>
          </a:p>
          <a:p>
            <a:pPr lvl="1"/>
            <a:r>
              <a:rPr lang="fr-FR" dirty="0" smtClean="0"/>
              <a:t>Messaging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1"/>
            <a:r>
              <a:rPr lang="fr-FR" dirty="0" smtClean="0"/>
              <a:t>Driver attention</a:t>
            </a:r>
          </a:p>
          <a:p>
            <a:pPr lvl="1"/>
            <a:r>
              <a:rPr lang="fr-FR" dirty="0" err="1" smtClean="0"/>
              <a:t>Layout</a:t>
            </a:r>
            <a:endParaRPr lang="fr-FR" dirty="0" smtClean="0"/>
          </a:p>
          <a:p>
            <a:pPr lvl="1"/>
            <a:r>
              <a:rPr lang="fr-FR" dirty="0" smtClean="0"/>
              <a:t>Visual </a:t>
            </a:r>
            <a:r>
              <a:rPr lang="fr-FR" dirty="0" err="1" smtClean="0"/>
              <a:t>Contrast</a:t>
            </a:r>
            <a:endParaRPr lang="fr-FR" dirty="0" smtClean="0"/>
          </a:p>
          <a:p>
            <a:pPr lvl="1"/>
            <a:r>
              <a:rPr lang="fr-FR" dirty="0" smtClean="0"/>
              <a:t>Interaction</a:t>
            </a:r>
            <a:endParaRPr lang="fr-FR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Auto </a:t>
            </a:r>
            <a:r>
              <a:rPr lang="fr-FR" dirty="0" err="1" smtClean="0"/>
              <a:t>app</a:t>
            </a:r>
            <a:r>
              <a:rPr lang="fr-FR" dirty="0" smtClean="0"/>
              <a:t> </a:t>
            </a:r>
            <a:r>
              <a:rPr lang="fr-FR" dirty="0" err="1" smtClean="0"/>
              <a:t>quality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813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dirty="0" err="1"/>
              <a:t>Distribute</a:t>
            </a:r>
            <a:r>
              <a:rPr lang="pt-PT" b="0" dirty="0"/>
              <a:t> to </a:t>
            </a:r>
            <a:r>
              <a:rPr lang="pt-PT" b="0" dirty="0" err="1"/>
              <a:t>Android</a:t>
            </a:r>
            <a:r>
              <a:rPr lang="pt-PT" b="0" dirty="0"/>
              <a:t> Auto</a:t>
            </a:r>
            <a:br>
              <a:rPr lang="pt-PT" b="0" dirty="0"/>
            </a:br>
            <a:r>
              <a:rPr lang="pt-PT" dirty="0"/>
              <a:t/>
            </a:r>
            <a:br>
              <a:rPr lang="pt-PT" dirty="0"/>
            </a:b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64B69"/>
                </a:solidFill>
              </a:rPr>
              <a:t>Android Auto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smtClean="0">
                <a:solidFill>
                  <a:srgbClr val="464B69"/>
                </a:solidFill>
              </a:rPr>
              <a:pPr/>
              <a:t>17</a:t>
            </a:fld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 smtClean="0"/>
              <a:t>Understand </a:t>
            </a:r>
            <a:r>
              <a:rPr lang="en-US" b="1" dirty="0"/>
              <a:t>the guidelines and </a:t>
            </a:r>
            <a:r>
              <a:rPr lang="en-US" b="1" dirty="0" smtClean="0"/>
              <a:t>requirements </a:t>
            </a:r>
            <a:r>
              <a:rPr lang="en-US" dirty="0" smtClean="0"/>
              <a:t>- read </a:t>
            </a:r>
            <a:r>
              <a:rPr lang="en-US" dirty="0"/>
              <a:t>and understand the quality guidelines </a:t>
            </a:r>
            <a:r>
              <a:rPr lang="en-US" dirty="0" smtClean="0"/>
              <a:t>for </a:t>
            </a:r>
            <a:r>
              <a:rPr lang="en-US" dirty="0"/>
              <a:t>Auto apps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/>
              <a:t>Develop a </a:t>
            </a:r>
            <a:r>
              <a:rPr lang="en-US" b="1" dirty="0" smtClean="0"/>
              <a:t>app </a:t>
            </a:r>
            <a:r>
              <a:rPr lang="en-US" b="1" dirty="0"/>
              <a:t>for </a:t>
            </a:r>
            <a:r>
              <a:rPr lang="en-US" b="1" dirty="0" smtClean="0"/>
              <a:t>Auto - </a:t>
            </a:r>
            <a:r>
              <a:rPr lang="en-US" dirty="0" smtClean="0"/>
              <a:t>Android </a:t>
            </a:r>
            <a:r>
              <a:rPr lang="en-US" dirty="0"/>
              <a:t>Auto </a:t>
            </a:r>
            <a:r>
              <a:rPr lang="en-US" dirty="0" smtClean="0"/>
              <a:t>is a </a:t>
            </a:r>
            <a:r>
              <a:rPr lang="en-US" dirty="0"/>
              <a:t>part of a new or existing app for </a:t>
            </a:r>
            <a:r>
              <a:rPr lang="en-US" dirty="0" smtClean="0"/>
              <a:t>Android devices</a:t>
            </a:r>
            <a:r>
              <a:rPr lang="en-US" dirty="0"/>
              <a:t>, using the same package name and store </a:t>
            </a:r>
            <a:r>
              <a:rPr lang="en-US" dirty="0" smtClean="0"/>
              <a:t>listing.</a:t>
            </a:r>
            <a:endParaRPr lang="en-US" b="1" dirty="0"/>
          </a:p>
          <a:p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/>
              <a:t>Test for Auto app </a:t>
            </a:r>
            <a:r>
              <a:rPr lang="en-US" b="1" dirty="0" smtClean="0"/>
              <a:t>quality - </a:t>
            </a:r>
            <a:r>
              <a:rPr lang="en-US" dirty="0" smtClean="0"/>
              <a:t>Apps </a:t>
            </a:r>
            <a:r>
              <a:rPr lang="en-US" dirty="0"/>
              <a:t>should be designed to perform well, look great in the car, and offer the best user experience possible. </a:t>
            </a:r>
            <a:endParaRPr lang="en-US" b="1" dirty="0"/>
          </a:p>
          <a:p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 smtClean="0"/>
              <a:t>Agree </a:t>
            </a:r>
            <a:r>
              <a:rPr lang="en-US" b="1" dirty="0"/>
              <a:t>to Android Auto terms and </a:t>
            </a:r>
            <a:r>
              <a:rPr lang="en-US" b="1" dirty="0" smtClean="0"/>
              <a:t>publish - </a:t>
            </a:r>
            <a:r>
              <a:rPr lang="en-US" dirty="0"/>
              <a:t> </a:t>
            </a:r>
            <a:r>
              <a:rPr lang="en-US" dirty="0" smtClean="0"/>
              <a:t>Google </a:t>
            </a:r>
            <a:r>
              <a:rPr lang="en-US" dirty="0"/>
              <a:t>Play submits your app for review against the </a:t>
            </a:r>
            <a:r>
              <a:rPr lang="en-US" dirty="0">
                <a:hlinkClick r:id="rId3"/>
              </a:rPr>
              <a:t>Auto app quality</a:t>
            </a:r>
            <a:r>
              <a:rPr lang="en-US" dirty="0"/>
              <a:t> criteria and notifies you of the result.</a:t>
            </a:r>
            <a:endParaRPr lang="en-US" b="1" dirty="0"/>
          </a:p>
          <a:p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PT" b="1" dirty="0" err="1"/>
              <a:t>Track</a:t>
            </a:r>
            <a:r>
              <a:rPr lang="pt-PT" b="1" dirty="0"/>
              <a:t> </a:t>
            </a:r>
            <a:r>
              <a:rPr lang="pt-PT" b="1" dirty="0" err="1"/>
              <a:t>your</a:t>
            </a:r>
            <a:r>
              <a:rPr lang="pt-PT" b="1" dirty="0"/>
              <a:t> </a:t>
            </a:r>
            <a:r>
              <a:rPr lang="pt-PT" b="1" dirty="0" err="1" smtClean="0"/>
              <a:t>review</a:t>
            </a:r>
            <a:endParaRPr lang="pt-PT" b="1" dirty="0" smtClean="0"/>
          </a:p>
          <a:p>
            <a:endParaRPr lang="pt-PT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pp </a:t>
            </a:r>
            <a:r>
              <a:rPr lang="en-US" dirty="0"/>
              <a:t>will be reviewed for compliance with driver distraction guidelines and the technical and quality </a:t>
            </a:r>
            <a:r>
              <a:rPr lang="en-US" dirty="0" smtClean="0"/>
              <a:t>criteria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PT" b="1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 After a successful review, your app will be published and made available on the Google Play Store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03149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18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Compatible to Android Auto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088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Compatible with Android Auto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There are 37 brands of cars that have already implemented Android auto in some models, such as: Audi, Chevrolet, Lamborghini and Volvo.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 the near future the Android Auto will be implemented in 16 more brands.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Android Auto is also implemented in 5 brands of aftermarket displays, such as: </a:t>
            </a:r>
            <a:r>
              <a:rPr lang="en-US" dirty="0" err="1"/>
              <a:t>Kenwood,Panasonic</a:t>
            </a:r>
            <a:r>
              <a:rPr lang="en-US" dirty="0"/>
              <a:t> and Sony.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the near future Android Auto will be implemented in 4 more brands of aftermarket displays.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Android Auto is only </a:t>
            </a:r>
            <a:r>
              <a:rPr lang="en-US" dirty="0" err="1" smtClean="0"/>
              <a:t>avaible</a:t>
            </a:r>
            <a:r>
              <a:rPr lang="en-US" dirty="0" smtClean="0"/>
              <a:t> in 31 countries, like for example: Argentina, Brazil, France or Spain.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For Portugal, there isn’t a official </a:t>
            </a:r>
            <a:r>
              <a:rPr lang="en-US" dirty="0" err="1" smtClean="0"/>
              <a:t>realease</a:t>
            </a:r>
            <a:r>
              <a:rPr lang="en-US" dirty="0" smtClean="0"/>
              <a:t> date that, but we can download the </a:t>
            </a:r>
            <a:r>
              <a:rPr lang="en-US" dirty="0" err="1" smtClean="0"/>
              <a:t>apk</a:t>
            </a:r>
            <a:r>
              <a:rPr lang="en-US" dirty="0" smtClean="0"/>
              <a:t>, and use some functionalities.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80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fr-FR" dirty="0"/>
          </a:p>
        </p:txBody>
      </p:sp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41" name="Espace réservé du texte 4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mtClean="0"/>
              <a:t>1</a:t>
            </a:r>
            <a:endParaRPr lang="fr-FR" dirty="0"/>
          </a:p>
        </p:txBody>
      </p:sp>
      <p:sp>
        <p:nvSpPr>
          <p:cNvPr id="63" name="Espace réservé du texte 6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err="1"/>
              <a:t>Debiscium</a:t>
            </a:r>
            <a:r>
              <a:rPr lang="fr-FR" dirty="0"/>
              <a:t> ut </a:t>
            </a:r>
            <a:r>
              <a:rPr lang="fr-FR" dirty="0" err="1"/>
              <a:t>ditio</a:t>
            </a:r>
            <a:r>
              <a:rPr lang="fr-FR" dirty="0"/>
              <a:t> </a:t>
            </a:r>
            <a:r>
              <a:rPr lang="fr-FR" dirty="0" err="1" smtClean="0"/>
              <a:t>mintibus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serem</a:t>
            </a:r>
            <a:r>
              <a:rPr lang="fr-FR" dirty="0" smtClean="0"/>
              <a:t> </a:t>
            </a:r>
            <a:r>
              <a:rPr lang="fr-FR" dirty="0" err="1"/>
              <a:t>harciis</a:t>
            </a:r>
            <a:r>
              <a:rPr lang="fr-FR" dirty="0"/>
              <a:t> </a:t>
            </a:r>
            <a:r>
              <a:rPr lang="fr-FR" dirty="0" err="1"/>
              <a:t>dolorero</a:t>
            </a:r>
            <a:endParaRPr lang="fr-FR" dirty="0"/>
          </a:p>
        </p:txBody>
      </p:sp>
      <p:sp>
        <p:nvSpPr>
          <p:cNvPr id="43" name="Espace réservé du texte 4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smtClean="0"/>
              <a:t>2</a:t>
            </a:r>
            <a:endParaRPr lang="fr-FR" dirty="0"/>
          </a:p>
        </p:txBody>
      </p:sp>
      <p:sp>
        <p:nvSpPr>
          <p:cNvPr id="64" name="Espace réservé du texte 6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/>
              <a:t>Si aborem eumque </a:t>
            </a:r>
            <a:r>
              <a:rPr lang="it-IT" dirty="0" smtClean="0"/>
              <a:t>sam</a:t>
            </a:r>
            <a:br>
              <a:rPr lang="it-IT" dirty="0" smtClean="0"/>
            </a:br>
            <a:r>
              <a:rPr lang="it-IT" dirty="0" smtClean="0"/>
              <a:t>harchillis </a:t>
            </a:r>
            <a:r>
              <a:rPr lang="it-IT" dirty="0"/>
              <a:t>abore dolora</a:t>
            </a:r>
            <a:endParaRPr lang="fr-FR" dirty="0"/>
          </a:p>
        </p:txBody>
      </p:sp>
      <p:sp>
        <p:nvSpPr>
          <p:cNvPr id="45" name="Espace réservé du texte 4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smtClean="0"/>
              <a:t>3</a:t>
            </a:r>
            <a:endParaRPr lang="fr-FR" dirty="0"/>
          </a:p>
        </p:txBody>
      </p:sp>
      <p:sp>
        <p:nvSpPr>
          <p:cNvPr id="65" name="Espace réservé du texte 6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 err="1"/>
              <a:t>Idus</a:t>
            </a:r>
            <a:r>
              <a:rPr lang="fr-FR" dirty="0"/>
              <a:t> non </a:t>
            </a:r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 smtClean="0"/>
              <a:t>amendunt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es </a:t>
            </a:r>
            <a:r>
              <a:rPr lang="fr-FR" dirty="0" err="1"/>
              <a:t>explistiam</a:t>
            </a:r>
            <a:r>
              <a:rPr lang="fr-FR" dirty="0"/>
              <a:t> </a:t>
            </a:r>
            <a:r>
              <a:rPr lang="fr-FR" dirty="0" err="1"/>
              <a:t>vellabo</a:t>
            </a:r>
            <a:endParaRPr lang="fr-FR" dirty="0"/>
          </a:p>
        </p:txBody>
      </p:sp>
      <p:sp>
        <p:nvSpPr>
          <p:cNvPr id="47" name="Espace réservé du texte 4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fr-FR" smtClean="0"/>
              <a:t>4</a:t>
            </a:r>
            <a:endParaRPr lang="fr-FR" dirty="0"/>
          </a:p>
        </p:txBody>
      </p:sp>
      <p:sp>
        <p:nvSpPr>
          <p:cNvPr id="66" name="Espace réservé du texte 6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 err="1" smtClean="0"/>
              <a:t>Debiscium</a:t>
            </a:r>
            <a:r>
              <a:rPr lang="fr-FR" dirty="0" smtClean="0"/>
              <a:t> </a:t>
            </a:r>
            <a:r>
              <a:rPr lang="fr-FR" dirty="0"/>
              <a:t>ut </a:t>
            </a:r>
            <a:r>
              <a:rPr lang="fr-FR" dirty="0" err="1"/>
              <a:t>ditio</a:t>
            </a:r>
            <a:r>
              <a:rPr lang="fr-FR" dirty="0"/>
              <a:t> </a:t>
            </a:r>
            <a:r>
              <a:rPr lang="fr-FR" dirty="0" err="1" smtClean="0"/>
              <a:t>mintibus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serem</a:t>
            </a:r>
            <a:r>
              <a:rPr lang="fr-FR" dirty="0" smtClean="0"/>
              <a:t> </a:t>
            </a:r>
            <a:r>
              <a:rPr lang="fr-FR" dirty="0" err="1"/>
              <a:t>harciis</a:t>
            </a:r>
            <a:r>
              <a:rPr lang="fr-FR" dirty="0"/>
              <a:t> </a:t>
            </a:r>
            <a:r>
              <a:rPr lang="fr-FR" dirty="0" err="1"/>
              <a:t>dolorero</a:t>
            </a:r>
            <a:endParaRPr lang="fr-FR" dirty="0"/>
          </a:p>
        </p:txBody>
      </p:sp>
      <p:sp>
        <p:nvSpPr>
          <p:cNvPr id="49" name="Espace réservé du texte 4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smtClean="0"/>
              <a:t>5</a:t>
            </a:r>
            <a:endParaRPr lang="fr-FR" dirty="0"/>
          </a:p>
        </p:txBody>
      </p:sp>
      <p:sp>
        <p:nvSpPr>
          <p:cNvPr id="67" name="Espace réservé du texte 6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/>
              <a:t>Si aborem eumque </a:t>
            </a:r>
            <a:r>
              <a:rPr lang="it-IT" dirty="0" smtClean="0"/>
              <a:t>sam</a:t>
            </a:r>
            <a:br>
              <a:rPr lang="it-IT" dirty="0" smtClean="0"/>
            </a:br>
            <a:r>
              <a:rPr lang="it-IT" dirty="0" smtClean="0"/>
              <a:t>harchillis </a:t>
            </a:r>
            <a:r>
              <a:rPr lang="it-IT" dirty="0"/>
              <a:t>abore dolora</a:t>
            </a:r>
            <a:endParaRPr lang="fr-FR" dirty="0"/>
          </a:p>
        </p:txBody>
      </p:sp>
      <p:sp>
        <p:nvSpPr>
          <p:cNvPr id="51" name="Espace réservé du texte 5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fr-FR" smtClean="0"/>
              <a:t>6</a:t>
            </a:r>
            <a:endParaRPr lang="fr-FR" dirty="0"/>
          </a:p>
        </p:txBody>
      </p:sp>
      <p:sp>
        <p:nvSpPr>
          <p:cNvPr id="68" name="Espace réservé du texte 6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fr-FR" dirty="0" err="1"/>
              <a:t>Idus</a:t>
            </a:r>
            <a:r>
              <a:rPr lang="fr-FR" dirty="0"/>
              <a:t> non </a:t>
            </a:r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amendunt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es </a:t>
            </a:r>
            <a:r>
              <a:rPr lang="fr-FR" dirty="0" err="1"/>
              <a:t>explistiam</a:t>
            </a:r>
            <a:r>
              <a:rPr lang="fr-FR" dirty="0"/>
              <a:t> </a:t>
            </a:r>
            <a:r>
              <a:rPr lang="fr-FR" dirty="0" err="1"/>
              <a:t>vellabo</a:t>
            </a:r>
            <a:endParaRPr lang="fr-FR" dirty="0"/>
          </a:p>
        </p:txBody>
      </p:sp>
      <p:sp>
        <p:nvSpPr>
          <p:cNvPr id="69" name="Espace réservé du texte 6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fr-FR" dirty="0" smtClean="0"/>
              <a:t>7</a:t>
            </a:r>
            <a:endParaRPr lang="fr-FR" dirty="0"/>
          </a:p>
        </p:txBody>
      </p:sp>
      <p:sp>
        <p:nvSpPr>
          <p:cNvPr id="70" name="Espace réservé du texte 69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fr-FR" dirty="0" err="1"/>
              <a:t>Debiscium</a:t>
            </a:r>
            <a:r>
              <a:rPr lang="fr-FR" dirty="0"/>
              <a:t> ut </a:t>
            </a:r>
            <a:r>
              <a:rPr lang="fr-FR" dirty="0" err="1"/>
              <a:t>ditio</a:t>
            </a:r>
            <a:r>
              <a:rPr lang="fr-FR" dirty="0"/>
              <a:t> </a:t>
            </a:r>
            <a:r>
              <a:rPr lang="fr-FR" dirty="0" err="1"/>
              <a:t>mintibus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serem</a:t>
            </a:r>
            <a:r>
              <a:rPr lang="fr-FR" dirty="0"/>
              <a:t> </a:t>
            </a:r>
            <a:r>
              <a:rPr lang="fr-FR" dirty="0" err="1"/>
              <a:t>harciis</a:t>
            </a:r>
            <a:r>
              <a:rPr lang="fr-FR" dirty="0"/>
              <a:t> </a:t>
            </a:r>
            <a:r>
              <a:rPr lang="fr-FR" dirty="0" err="1"/>
              <a:t>dolorero</a:t>
            </a:r>
            <a:endParaRPr lang="fr-FR" dirty="0"/>
          </a:p>
        </p:txBody>
      </p:sp>
      <p:sp>
        <p:nvSpPr>
          <p:cNvPr id="71" name="Espace réservé du texte 7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fr-FR" dirty="0" smtClean="0"/>
              <a:t>8</a:t>
            </a:r>
            <a:endParaRPr lang="fr-FR" dirty="0"/>
          </a:p>
        </p:txBody>
      </p:sp>
      <p:sp>
        <p:nvSpPr>
          <p:cNvPr id="72" name="Espace réservé du texte 71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it-IT" dirty="0"/>
              <a:t>Si aborem eumque sam</a:t>
            </a:r>
            <a:br>
              <a:rPr lang="it-IT" dirty="0"/>
            </a:br>
            <a:r>
              <a:rPr lang="it-IT" dirty="0"/>
              <a:t>harchillis abore dolora</a:t>
            </a:r>
            <a:endParaRPr lang="fr-FR" dirty="0"/>
          </a:p>
        </p:txBody>
      </p:sp>
      <p:sp>
        <p:nvSpPr>
          <p:cNvPr id="73" name="Espace réservé du texte 7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fr-FR" dirty="0" smtClean="0"/>
              <a:t>9</a:t>
            </a:r>
            <a:endParaRPr lang="fr-FR" dirty="0"/>
          </a:p>
        </p:txBody>
      </p:sp>
      <p:sp>
        <p:nvSpPr>
          <p:cNvPr id="74" name="Espace réservé du texte 7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fr-FR" dirty="0" err="1"/>
              <a:t>Idus</a:t>
            </a:r>
            <a:r>
              <a:rPr lang="fr-FR" dirty="0"/>
              <a:t> non </a:t>
            </a:r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amendunt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es </a:t>
            </a:r>
            <a:r>
              <a:rPr lang="fr-FR" dirty="0" err="1"/>
              <a:t>explistiam</a:t>
            </a:r>
            <a:r>
              <a:rPr lang="fr-FR" dirty="0"/>
              <a:t> </a:t>
            </a:r>
            <a:r>
              <a:rPr lang="fr-FR" dirty="0" err="1"/>
              <a:t>vellabo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587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20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Embedded Android Auto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464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Embedded Android Auto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err="1" smtClean="0"/>
              <a:t>Realease</a:t>
            </a:r>
            <a:r>
              <a:rPr lang="en-US" dirty="0" smtClean="0"/>
              <a:t> Date: No official </a:t>
            </a:r>
            <a:r>
              <a:rPr lang="en-US" dirty="0" err="1" smtClean="0"/>
              <a:t>realease</a:t>
            </a:r>
            <a:r>
              <a:rPr lang="en-US" dirty="0" smtClean="0"/>
              <a:t> date, shown in May 17, 2017 in Google I/O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Android-based operating system designed for vehicles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Tightly-integrated with the features of the car</a:t>
            </a:r>
          </a:p>
          <a:p>
            <a:pPr marL="280988" lvl="1" indent="-171450" algn="l"/>
            <a:r>
              <a:rPr lang="en-US" dirty="0" smtClean="0"/>
              <a:t>Can control various sensors and switches.</a:t>
            </a:r>
          </a:p>
          <a:p>
            <a:pPr lvl="1" indent="0" algn="l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Gives the car OEMs more control over the UI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Full customization is important for adoption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358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Similar to Android Auto.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UI elements and built-in apps differ from OEM to OEM.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Expect implementations from different automakers to look and feel unique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0988" lvl="1" indent="-171450" algn="l"/>
            <a:r>
              <a:rPr lang="en-US" dirty="0" smtClean="0"/>
              <a:t>Different design elements</a:t>
            </a:r>
          </a:p>
          <a:p>
            <a:pPr marL="280988" lvl="1" indent="-171450" algn="l"/>
            <a:r>
              <a:rPr lang="en-US" dirty="0" smtClean="0"/>
              <a:t>Different display types.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891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Models where it is available (Google I/O 2017)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1" name="TextBox 10"/>
          <p:cNvSpPr txBox="1"/>
          <p:nvPr/>
        </p:nvSpPr>
        <p:spPr>
          <a:xfrm>
            <a:off x="431552" y="1497739"/>
            <a:ext cx="39902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Audi Q8</a:t>
            </a:r>
            <a:endParaRPr 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54566" y="1497739"/>
            <a:ext cx="3990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Volvo V90 SUVs</a:t>
            </a:r>
            <a:endParaRPr lang="en-US" sz="11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66" y="1927045"/>
            <a:ext cx="3990248" cy="2246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2" y="1927046"/>
            <a:ext cx="3990248" cy="224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0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6.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24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 smtClean="0"/>
              <a:t>consectetur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/>
              <a:t>elit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91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7.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25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 smtClean="0"/>
              <a:t>consectetur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/>
              <a:t>elit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497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8.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26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 smtClean="0"/>
              <a:t>consectetur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/>
              <a:t>elit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667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9.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27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 smtClean="0"/>
              <a:t>consectetur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/>
              <a:t>elit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059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10.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28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 smtClean="0"/>
              <a:t>consectetur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/>
              <a:t>elit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723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11.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29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 smtClean="0"/>
              <a:t>consectetur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/>
              <a:t>elit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497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3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 smtClean="0"/>
              <a:t>Overview</a:t>
            </a:r>
            <a:r>
              <a:rPr lang="fr-FR" dirty="0" smtClean="0"/>
              <a:t>- Android Auto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152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12.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30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 smtClean="0"/>
              <a:t>consectetur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/>
              <a:t>elit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57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Gias</a:t>
            </a:r>
            <a:r>
              <a:rPr lang="fr-FR" dirty="0"/>
              <a:t> </a:t>
            </a:r>
            <a:r>
              <a:rPr lang="fr-FR" dirty="0" err="1"/>
              <a:t>ella</a:t>
            </a:r>
            <a:r>
              <a:rPr lang="fr-FR" dirty="0"/>
              <a:t> </a:t>
            </a:r>
            <a:r>
              <a:rPr lang="fr-FR" dirty="0" err="1"/>
              <a:t>nostoriberum</a:t>
            </a:r>
            <a:r>
              <a:rPr lang="fr-FR" dirty="0"/>
              <a:t> </a:t>
            </a:r>
            <a:r>
              <a:rPr lang="fr-FR" dirty="0" err="1"/>
              <a:t>adi</a:t>
            </a:r>
            <a:r>
              <a:rPr lang="fr-FR" dirty="0"/>
              <a:t> </a:t>
            </a:r>
            <a:r>
              <a:rPr lang="fr-FR" dirty="0" err="1"/>
              <a:t>berepudae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velest</a:t>
            </a:r>
            <a:r>
              <a:rPr lang="fr-FR" dirty="0"/>
              <a:t>, </a:t>
            </a:r>
            <a:r>
              <a:rPr lang="fr-FR" dirty="0" err="1"/>
              <a:t>sinciam</a:t>
            </a:r>
            <a:r>
              <a:rPr lang="fr-FR" dirty="0"/>
              <a:t> </a:t>
            </a:r>
            <a:r>
              <a:rPr lang="fr-FR" dirty="0" err="1"/>
              <a:t>quaepre</a:t>
            </a:r>
            <a:r>
              <a:rPr lang="fr-FR" dirty="0"/>
              <a:t> </a:t>
            </a:r>
            <a:r>
              <a:rPr lang="fr-FR" dirty="0" err="1"/>
              <a:t>seditis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Prior </a:t>
            </a:r>
            <a:r>
              <a:rPr lang="fr-FR" dirty="0" err="1"/>
              <a:t>eperepu</a:t>
            </a:r>
            <a:r>
              <a:rPr lang="fr-FR" dirty="0"/>
              <a:t> </a:t>
            </a:r>
            <a:r>
              <a:rPr lang="fr-FR" dirty="0" err="1"/>
              <a:t>distium</a:t>
            </a:r>
            <a:r>
              <a:rPr lang="fr-FR" dirty="0"/>
              <a:t> </a:t>
            </a:r>
            <a:r>
              <a:rPr lang="fr-FR" dirty="0" err="1"/>
              <a:t>issedi</a:t>
            </a:r>
            <a:r>
              <a:rPr lang="fr-FR" dirty="0"/>
              <a:t> </a:t>
            </a:r>
            <a:r>
              <a:rPr lang="fr-FR" dirty="0" err="1"/>
              <a:t>comnimi</a:t>
            </a:r>
            <a:r>
              <a:rPr lang="fr-FR" dirty="0"/>
              <a:t> </a:t>
            </a:r>
            <a:r>
              <a:rPr lang="fr-FR" dirty="0" err="1"/>
              <a:t>nveles</a:t>
            </a:r>
            <a:r>
              <a:rPr lang="fr-FR" dirty="0"/>
              <a:t> que </a:t>
            </a:r>
            <a:r>
              <a:rPr lang="fr-FR" dirty="0" err="1"/>
              <a:t>doloreri</a:t>
            </a:r>
            <a:r>
              <a:rPr lang="fr-FR" dirty="0"/>
              <a:t> </a:t>
            </a:r>
            <a:r>
              <a:rPr lang="fr-FR" dirty="0" err="1"/>
              <a:t>duciur</a:t>
            </a:r>
            <a:r>
              <a:rPr lang="fr-FR" dirty="0"/>
              <a:t> :</a:t>
            </a:r>
          </a:p>
          <a:p>
            <a:endParaRPr lang="fr-FR" dirty="0" smtClean="0"/>
          </a:p>
          <a:p>
            <a:endParaRPr lang="fr-FR" dirty="0"/>
          </a:p>
          <a:p>
            <a:pPr lvl="1"/>
            <a:r>
              <a:rPr lang="fr-FR" dirty="0" smtClean="0"/>
              <a:t>ab </a:t>
            </a:r>
            <a:r>
              <a:rPr lang="fr-FR" dirty="0" err="1"/>
              <a:t>idus</a:t>
            </a:r>
            <a:r>
              <a:rPr lang="fr-FR" dirty="0"/>
              <a:t> si cum </a:t>
            </a:r>
            <a:r>
              <a:rPr lang="fr-FR" dirty="0" err="1"/>
              <a:t>quas</a:t>
            </a:r>
            <a:r>
              <a:rPr lang="fr-FR" dirty="0"/>
              <a:t> </a:t>
            </a:r>
            <a:r>
              <a:rPr lang="fr-FR" dirty="0" err="1"/>
              <a:t>ipsam</a:t>
            </a:r>
            <a:r>
              <a:rPr lang="fr-FR" dirty="0"/>
              <a:t> de et </a:t>
            </a:r>
            <a:r>
              <a:rPr lang="fr-FR" dirty="0" err="1"/>
              <a:t>harum</a:t>
            </a:r>
            <a:r>
              <a:rPr lang="fr-FR" dirty="0"/>
              <a:t>, </a:t>
            </a:r>
            <a:r>
              <a:rPr lang="fr-FR" dirty="0" err="1"/>
              <a:t>ventur</a:t>
            </a:r>
            <a:r>
              <a:rPr lang="fr-FR" dirty="0"/>
              <a:t>, </a:t>
            </a:r>
            <a:r>
              <a:rPr lang="fr-FR" dirty="0" err="1" smtClean="0"/>
              <a:t>parum</a:t>
            </a:r>
            <a:r>
              <a:rPr lang="fr-FR" dirty="0"/>
              <a:t>, </a:t>
            </a:r>
            <a:r>
              <a:rPr lang="fr-FR" b="1" dirty="0" err="1"/>
              <a:t>ulliam</a:t>
            </a:r>
            <a:r>
              <a:rPr lang="fr-FR" b="1" dirty="0"/>
              <a:t> </a:t>
            </a:r>
            <a:r>
              <a:rPr lang="fr-FR" b="1" dirty="0" err="1"/>
              <a:t>quodis</a:t>
            </a:r>
            <a:r>
              <a:rPr lang="fr-FR" b="1" dirty="0"/>
              <a:t> </a:t>
            </a:r>
            <a:r>
              <a:rPr lang="fr-FR" b="1" dirty="0" err="1"/>
              <a:t>duntem</a:t>
            </a:r>
            <a:endParaRPr lang="fr-FR" b="1" dirty="0"/>
          </a:p>
          <a:p>
            <a:endParaRPr lang="fr-FR" dirty="0"/>
          </a:p>
          <a:p>
            <a:pPr lvl="1"/>
            <a:r>
              <a:rPr lang="fr-FR" dirty="0" err="1" smtClean="0"/>
              <a:t>officturia</a:t>
            </a:r>
            <a:r>
              <a:rPr lang="fr-FR" dirty="0" smtClean="0"/>
              <a:t> </a:t>
            </a:r>
            <a:r>
              <a:rPr lang="fr-FR" dirty="0" err="1"/>
              <a:t>quuntio</a:t>
            </a:r>
            <a:r>
              <a:rPr lang="fr-FR" dirty="0"/>
              <a:t> </a:t>
            </a:r>
            <a:r>
              <a:rPr lang="fr-FR" dirty="0" err="1"/>
              <a:t>omnim</a:t>
            </a:r>
            <a:r>
              <a:rPr lang="fr-FR" dirty="0"/>
              <a:t> </a:t>
            </a:r>
            <a:r>
              <a:rPr lang="fr-FR" dirty="0" err="1"/>
              <a:t>ea</a:t>
            </a:r>
            <a:r>
              <a:rPr lang="fr-FR" dirty="0"/>
              <a:t> </a:t>
            </a:r>
            <a:r>
              <a:rPr lang="fr-FR" b="1" dirty="0" err="1" smtClean="0"/>
              <a:t>delignam</a:t>
            </a:r>
            <a:r>
              <a:rPr lang="fr-FR" b="1" dirty="0" smtClean="0"/>
              <a:t> </a:t>
            </a:r>
            <a:r>
              <a:rPr lang="fr-FR" b="1" dirty="0" err="1"/>
              <a:t>ressit</a:t>
            </a:r>
            <a:r>
              <a:rPr lang="fr-FR" b="1" dirty="0"/>
              <a:t> </a:t>
            </a:r>
            <a:r>
              <a:rPr lang="fr-FR" b="1" dirty="0" err="1"/>
              <a:t>fugiatia</a:t>
            </a:r>
            <a:r>
              <a:rPr lang="fr-FR" b="1" dirty="0"/>
              <a:t> plia </a:t>
            </a:r>
            <a:r>
              <a:rPr lang="fr-FR" b="1" dirty="0" err="1"/>
              <a:t>prae</a:t>
            </a:r>
            <a:r>
              <a:rPr lang="fr-FR" dirty="0"/>
              <a:t> </a:t>
            </a:r>
            <a:r>
              <a:rPr lang="fr-FR" dirty="0" err="1"/>
              <a:t>modis</a:t>
            </a:r>
            <a:r>
              <a:rPr lang="fr-FR" dirty="0"/>
              <a:t> </a:t>
            </a:r>
            <a:r>
              <a:rPr lang="fr-FR" dirty="0" err="1"/>
              <a:t>eatibus</a:t>
            </a:r>
            <a:r>
              <a:rPr lang="fr-FR" dirty="0"/>
              <a:t> </a:t>
            </a:r>
          </a:p>
          <a:p>
            <a:endParaRPr lang="fr-FR" dirty="0"/>
          </a:p>
          <a:p>
            <a:pPr lvl="1"/>
            <a:r>
              <a:rPr lang="fr-FR" dirty="0" err="1" smtClean="0"/>
              <a:t>nulpa</a:t>
            </a:r>
            <a:r>
              <a:rPr lang="fr-FR" dirty="0" smtClean="0"/>
              <a:t> </a:t>
            </a:r>
            <a:r>
              <a:rPr lang="fr-FR" dirty="0" err="1"/>
              <a:t>simolup</a:t>
            </a:r>
            <a:r>
              <a:rPr lang="fr-FR" dirty="0"/>
              <a:t> </a:t>
            </a:r>
            <a:r>
              <a:rPr lang="fr-FR" dirty="0" err="1"/>
              <a:t>tataquatqui</a:t>
            </a:r>
            <a:r>
              <a:rPr lang="fr-FR" dirty="0"/>
              <a:t> </a:t>
            </a:r>
            <a:r>
              <a:rPr lang="fr-FR" dirty="0" err="1"/>
              <a:t>blaci</a:t>
            </a:r>
            <a:r>
              <a:rPr lang="fr-FR" dirty="0"/>
              <a:t> </a:t>
            </a:r>
            <a:r>
              <a:rPr lang="fr-FR" dirty="0" err="1"/>
              <a:t>ipsanda</a:t>
            </a:r>
            <a:r>
              <a:rPr lang="fr-FR" dirty="0"/>
              <a:t> </a:t>
            </a:r>
            <a:r>
              <a:rPr lang="fr-FR" dirty="0" smtClean="0"/>
              <a:t>ut </a:t>
            </a:r>
            <a:r>
              <a:rPr lang="fr-FR" b="1" dirty="0" err="1"/>
              <a:t>molo</a:t>
            </a:r>
            <a:r>
              <a:rPr lang="fr-FR" b="1" dirty="0"/>
              <a:t> </a:t>
            </a:r>
            <a:r>
              <a:rPr lang="fr-FR" b="1" dirty="0" err="1"/>
              <a:t>dendentisque</a:t>
            </a:r>
            <a:r>
              <a:rPr lang="fr-FR" b="1" dirty="0"/>
              <a:t> </a:t>
            </a:r>
            <a:r>
              <a:rPr lang="fr-FR" dirty="0" err="1"/>
              <a:t>esciur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Ab </a:t>
            </a:r>
            <a:r>
              <a:rPr lang="fr-FR" dirty="0" err="1"/>
              <a:t>illorrum</a:t>
            </a:r>
            <a:r>
              <a:rPr lang="fr-FR" dirty="0"/>
              <a:t> arum es </a:t>
            </a:r>
            <a:r>
              <a:rPr lang="fr-FR" dirty="0" err="1"/>
              <a:t>quosape</a:t>
            </a:r>
            <a:r>
              <a:rPr lang="fr-FR" dirty="0"/>
              <a:t> </a:t>
            </a:r>
            <a:r>
              <a:rPr lang="fr-FR" dirty="0" err="1"/>
              <a:t>dundicidis</a:t>
            </a:r>
            <a:r>
              <a:rPr lang="fr-FR" dirty="0"/>
              <a:t> </a:t>
            </a:r>
            <a:r>
              <a:rPr lang="fr-FR" dirty="0" err="1"/>
              <a:t>veligenis</a:t>
            </a:r>
            <a:r>
              <a:rPr lang="fr-FR" dirty="0"/>
              <a:t> est </a:t>
            </a:r>
            <a:r>
              <a:rPr lang="fr-FR" dirty="0" err="1"/>
              <a:t>rae</a:t>
            </a:r>
            <a:r>
              <a:rPr lang="fr-FR" dirty="0"/>
              <a:t> dolo </a:t>
            </a:r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sequatiantis</a:t>
            </a:r>
            <a:r>
              <a:rPr lang="fr-FR" dirty="0"/>
              <a:t> </a:t>
            </a:r>
            <a:r>
              <a:rPr lang="fr-FR" dirty="0" err="1"/>
              <a:t>adist</a:t>
            </a:r>
            <a:r>
              <a:rPr lang="fr-FR" dirty="0"/>
              <a:t> </a:t>
            </a:r>
            <a:r>
              <a:rPr lang="fr-FR" dirty="0" err="1"/>
              <a:t>optatur</a:t>
            </a:r>
            <a:r>
              <a:rPr lang="fr-FR" dirty="0"/>
              <a:t> :</a:t>
            </a:r>
          </a:p>
          <a:p>
            <a:endParaRPr lang="fr-FR" dirty="0" smtClean="0"/>
          </a:p>
          <a:p>
            <a:endParaRPr lang="fr-FR" dirty="0"/>
          </a:p>
          <a:p>
            <a:pPr lvl="1"/>
            <a:r>
              <a:rPr lang="fr-FR" dirty="0" err="1" smtClean="0"/>
              <a:t>ehenis</a:t>
            </a:r>
            <a:r>
              <a:rPr lang="fr-FR" dirty="0" smtClean="0"/>
              <a:t> </a:t>
            </a:r>
            <a:r>
              <a:rPr lang="fr-FR" dirty="0" err="1"/>
              <a:t>accab</a:t>
            </a:r>
            <a:r>
              <a:rPr lang="fr-FR" dirty="0"/>
              <a:t> in rem </a:t>
            </a:r>
            <a:r>
              <a:rPr lang="fr-FR" dirty="0" err="1"/>
              <a:t>volupta</a:t>
            </a:r>
            <a:r>
              <a:rPr lang="fr-FR" dirty="0"/>
              <a:t> </a:t>
            </a:r>
            <a:r>
              <a:rPr lang="fr-FR" dirty="0" err="1"/>
              <a:t>spienectet</a:t>
            </a:r>
            <a:r>
              <a:rPr lang="fr-FR" dirty="0"/>
              <a:t> rem. </a:t>
            </a:r>
            <a:r>
              <a:rPr lang="fr-FR" b="1" dirty="0"/>
              <a:t>Min ex </a:t>
            </a:r>
            <a:r>
              <a:rPr lang="fr-FR" b="1" dirty="0" err="1"/>
              <a:t>esto</a:t>
            </a:r>
            <a:r>
              <a:rPr lang="fr-FR" b="1" dirty="0"/>
              <a:t> </a:t>
            </a:r>
            <a:r>
              <a:rPr lang="fr-FR" b="1" dirty="0" err="1"/>
              <a:t>mossim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</a:t>
            </a:r>
            <a:r>
              <a:rPr lang="fr-FR" b="1" dirty="0" err="1"/>
              <a:t>aut</a:t>
            </a:r>
            <a:r>
              <a:rPr lang="fr-FR" b="1" dirty="0"/>
              <a:t> </a:t>
            </a:r>
            <a:r>
              <a:rPr lang="fr-FR" b="1" dirty="0" err="1"/>
              <a:t>fugiame</a:t>
            </a:r>
            <a:r>
              <a:rPr lang="fr-FR" b="1" dirty="0"/>
              <a:t> </a:t>
            </a:r>
            <a:r>
              <a:rPr lang="fr-FR" b="1" dirty="0" err="1"/>
              <a:t>doluptat</a:t>
            </a:r>
            <a:r>
              <a:rPr lang="fr-FR" b="1" dirty="0"/>
              <a:t> </a:t>
            </a:r>
            <a:r>
              <a:rPr lang="fr-FR" b="1" dirty="0" smtClean="0"/>
              <a:t>nem </a:t>
            </a:r>
            <a:r>
              <a:rPr lang="fr-FR" b="1" dirty="0"/>
              <a:t>net es </a:t>
            </a:r>
            <a:r>
              <a:rPr lang="fr-FR" b="1" dirty="0" err="1"/>
              <a:t>alisqui</a:t>
            </a:r>
            <a:endParaRPr lang="fr-FR" b="1" dirty="0"/>
          </a:p>
          <a:p>
            <a:endParaRPr lang="fr-FR" dirty="0"/>
          </a:p>
          <a:p>
            <a:pPr lvl="1"/>
            <a:r>
              <a:rPr lang="fr-FR" dirty="0" err="1" smtClean="0"/>
              <a:t>del</a:t>
            </a:r>
            <a:r>
              <a:rPr lang="fr-FR" dirty="0" smtClean="0"/>
              <a:t> </a:t>
            </a:r>
            <a:r>
              <a:rPr lang="fr-FR" dirty="0" err="1"/>
              <a:t>molupid</a:t>
            </a:r>
            <a:r>
              <a:rPr lang="fr-FR" dirty="0"/>
              <a:t> ma </a:t>
            </a:r>
            <a:r>
              <a:rPr lang="fr-FR" dirty="0" err="1"/>
              <a:t>voluptatios</a:t>
            </a:r>
            <a:r>
              <a:rPr lang="fr-FR" dirty="0"/>
              <a:t> </a:t>
            </a:r>
            <a:r>
              <a:rPr lang="fr-FR" dirty="0" err="1"/>
              <a:t>exceaqui</a:t>
            </a:r>
            <a:r>
              <a:rPr lang="fr-FR" dirty="0"/>
              <a:t> </a:t>
            </a:r>
            <a:r>
              <a:rPr lang="fr-FR" dirty="0" err="1"/>
              <a:t>imendis</a:t>
            </a:r>
            <a:r>
              <a:rPr lang="fr-FR" dirty="0"/>
              <a:t> et </a:t>
            </a:r>
            <a:r>
              <a:rPr lang="fr-FR" b="1" dirty="0" err="1"/>
              <a:t>faccume</a:t>
            </a:r>
            <a:r>
              <a:rPr lang="fr-FR" b="1" dirty="0"/>
              <a:t> </a:t>
            </a:r>
            <a:r>
              <a:rPr lang="fr-FR" b="1" dirty="0" err="1"/>
              <a:t>conem</a:t>
            </a:r>
            <a:r>
              <a:rPr lang="fr-FR" b="1" dirty="0"/>
              <a:t> qui rat </a:t>
            </a:r>
            <a:r>
              <a:rPr lang="fr-FR" dirty="0" err="1"/>
              <a:t>ligentiis</a:t>
            </a:r>
            <a:r>
              <a:rPr lang="fr-FR" dirty="0"/>
              <a:t> et, tem </a:t>
            </a:r>
            <a:r>
              <a:rPr lang="fr-FR" dirty="0" err="1"/>
              <a:t>aut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2"/>
            <a:r>
              <a:rPr lang="fr-FR" dirty="0" err="1"/>
              <a:t>Ignatum</a:t>
            </a:r>
            <a:r>
              <a:rPr lang="fr-FR" dirty="0"/>
              <a:t> </a:t>
            </a:r>
            <a:r>
              <a:rPr lang="fr-FR" dirty="0" err="1"/>
              <a:t>assusci</a:t>
            </a:r>
            <a:r>
              <a:rPr lang="fr-FR" dirty="0"/>
              <a:t> </a:t>
            </a:r>
            <a:r>
              <a:rPr lang="fr-FR" dirty="0" err="1"/>
              <a:t>psamus</a:t>
            </a:r>
            <a:r>
              <a:rPr lang="fr-FR" dirty="0"/>
              <a:t>, </a:t>
            </a:r>
            <a:r>
              <a:rPr lang="fr-FR" dirty="0" err="1"/>
              <a:t>sum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ullum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modiatiae</a:t>
            </a:r>
            <a:r>
              <a:rPr lang="fr-FR" dirty="0"/>
              <a:t> </a:t>
            </a:r>
            <a:r>
              <a:rPr lang="fr-FR" dirty="0" err="1"/>
              <a:t>quaeriam</a:t>
            </a:r>
            <a:r>
              <a:rPr lang="fr-FR" dirty="0"/>
              <a:t> :</a:t>
            </a:r>
          </a:p>
          <a:p>
            <a:pPr lvl="2"/>
            <a:endParaRPr lang="fr-FR" dirty="0"/>
          </a:p>
          <a:p>
            <a:pPr lvl="4"/>
            <a:r>
              <a:rPr lang="fr-FR" dirty="0" smtClean="0"/>
              <a:t>te </a:t>
            </a:r>
            <a:r>
              <a:rPr lang="fr-FR" dirty="0"/>
              <a:t>et, quia et </a:t>
            </a:r>
            <a:r>
              <a:rPr lang="fr-FR" dirty="0" err="1"/>
              <a:t>aut</a:t>
            </a:r>
            <a:r>
              <a:rPr lang="fr-FR" dirty="0"/>
              <a:t> </a:t>
            </a:r>
            <a:r>
              <a:rPr lang="fr-FR" dirty="0" err="1"/>
              <a:t>liquae</a:t>
            </a:r>
            <a:r>
              <a:rPr lang="fr-FR" dirty="0"/>
              <a:t> </a:t>
            </a:r>
            <a:r>
              <a:rPr lang="fr-FR" dirty="0" err="1"/>
              <a:t>nonecta</a:t>
            </a:r>
            <a:r>
              <a:rPr lang="fr-FR" dirty="0"/>
              <a:t> </a:t>
            </a:r>
            <a:r>
              <a:rPr lang="fr-FR" dirty="0" err="1"/>
              <a:t>temperc</a:t>
            </a:r>
            <a:r>
              <a:rPr lang="fr-FR" dirty="0"/>
              <a:t> </a:t>
            </a:r>
            <a:r>
              <a:rPr lang="fr-FR" dirty="0" err="1"/>
              <a:t>ipsaesse</a:t>
            </a:r>
            <a:r>
              <a:rPr lang="fr-FR" dirty="0"/>
              <a:t> qui </a:t>
            </a:r>
            <a:r>
              <a:rPr lang="fr-FR" dirty="0" err="1"/>
              <a:t>commolorum</a:t>
            </a:r>
            <a:r>
              <a:rPr lang="fr-FR" dirty="0"/>
              <a:t> </a:t>
            </a:r>
            <a:r>
              <a:rPr lang="fr-FR" dirty="0" err="1"/>
              <a:t>alitaque</a:t>
            </a:r>
            <a:r>
              <a:rPr lang="fr-FR" dirty="0"/>
              <a:t> </a:t>
            </a:r>
            <a:r>
              <a:rPr lang="fr-FR" dirty="0" err="1" smtClean="0"/>
              <a:t>quas</a:t>
            </a:r>
            <a:endParaRPr lang="fr-FR" dirty="0" smtClean="0"/>
          </a:p>
          <a:p>
            <a:pPr lvl="4"/>
            <a:endParaRPr lang="fr-FR" dirty="0"/>
          </a:p>
          <a:p>
            <a:pPr lvl="4"/>
            <a:r>
              <a:rPr lang="fr-FR" dirty="0" err="1" smtClean="0"/>
              <a:t>conet</a:t>
            </a:r>
            <a:r>
              <a:rPr lang="fr-FR" dirty="0" smtClean="0"/>
              <a:t> </a:t>
            </a:r>
            <a:r>
              <a:rPr lang="fr-FR" dirty="0"/>
              <a:t>et </a:t>
            </a:r>
            <a:r>
              <a:rPr lang="fr-FR" dirty="0" err="1"/>
              <a:t>et</a:t>
            </a:r>
            <a:r>
              <a:rPr lang="fr-FR" dirty="0"/>
              <a:t> </a:t>
            </a:r>
            <a:r>
              <a:rPr lang="fr-FR" dirty="0" err="1"/>
              <a:t>quae</a:t>
            </a:r>
            <a:r>
              <a:rPr lang="fr-FR" dirty="0"/>
              <a:t> </a:t>
            </a:r>
            <a:r>
              <a:rPr lang="fr-FR" dirty="0" err="1"/>
              <a:t>re</a:t>
            </a:r>
            <a:r>
              <a:rPr lang="fr-FR" dirty="0"/>
              <a:t> si </a:t>
            </a:r>
            <a:r>
              <a:rPr lang="fr-FR" dirty="0" err="1"/>
              <a:t>rerio</a:t>
            </a:r>
            <a:r>
              <a:rPr lang="fr-FR" dirty="0"/>
              <a:t>. </a:t>
            </a:r>
            <a:r>
              <a:rPr lang="fr-FR" dirty="0" err="1"/>
              <a:t>Nequam</a:t>
            </a:r>
            <a:r>
              <a:rPr lang="fr-FR" dirty="0"/>
              <a:t> qui </a:t>
            </a:r>
            <a:r>
              <a:rPr lang="fr-FR" dirty="0" err="1"/>
              <a:t>unt</a:t>
            </a:r>
            <a:r>
              <a:rPr lang="fr-FR" dirty="0"/>
              <a:t> </a:t>
            </a:r>
            <a:r>
              <a:rPr lang="fr-FR" dirty="0" err="1"/>
              <a:t>aut</a:t>
            </a:r>
            <a:r>
              <a:rPr lang="fr-FR" dirty="0"/>
              <a:t> </a:t>
            </a:r>
            <a:r>
              <a:rPr lang="fr-FR" dirty="0" err="1"/>
              <a:t>rest</a:t>
            </a:r>
            <a:r>
              <a:rPr lang="fr-FR" dirty="0"/>
              <a:t>, </a:t>
            </a:r>
            <a:r>
              <a:rPr lang="fr-FR" dirty="0" err="1"/>
              <a:t>corest</a:t>
            </a:r>
            <a:r>
              <a:rPr lang="fr-FR" dirty="0"/>
              <a:t> </a:t>
            </a:r>
            <a:r>
              <a:rPr lang="fr-FR" dirty="0" err="1"/>
              <a:t>experum</a:t>
            </a:r>
            <a:r>
              <a:rPr lang="fr-FR" dirty="0"/>
              <a:t> </a:t>
            </a:r>
            <a:r>
              <a:rPr lang="fr-FR" dirty="0" err="1" smtClean="0"/>
              <a:t>quibus</a:t>
            </a:r>
            <a:endParaRPr lang="fr-FR" dirty="0" smtClean="0"/>
          </a:p>
          <a:p>
            <a:pPr lvl="4"/>
            <a:endParaRPr lang="fr-FR" dirty="0"/>
          </a:p>
          <a:p>
            <a:pPr lvl="4"/>
            <a:r>
              <a:rPr lang="fr-FR" dirty="0" err="1" smtClean="0"/>
              <a:t>nim</a:t>
            </a:r>
            <a:r>
              <a:rPr lang="fr-FR" dirty="0" smtClean="0"/>
              <a:t> </a:t>
            </a:r>
            <a:r>
              <a:rPr lang="fr-FR" dirty="0" err="1"/>
              <a:t>tur</a:t>
            </a:r>
            <a:r>
              <a:rPr lang="fr-FR" dirty="0"/>
              <a:t> </a:t>
            </a:r>
            <a:r>
              <a:rPr lang="fr-FR" dirty="0" err="1"/>
              <a:t>uidis</a:t>
            </a:r>
            <a:r>
              <a:rPr lang="fr-FR" dirty="0"/>
              <a:t> </a:t>
            </a:r>
            <a:r>
              <a:rPr lang="fr-FR" dirty="0" err="1"/>
              <a:t>doloresequam</a:t>
            </a:r>
            <a:r>
              <a:rPr lang="fr-FR" dirty="0"/>
              <a:t> </a:t>
            </a:r>
            <a:r>
              <a:rPr lang="fr-FR" dirty="0" err="1"/>
              <a:t>serovid</a:t>
            </a:r>
            <a:r>
              <a:rPr lang="fr-FR" dirty="0"/>
              <a:t> quia dis quia </a:t>
            </a:r>
            <a:r>
              <a:rPr lang="fr-FR" dirty="0" err="1"/>
              <a:t>dion</a:t>
            </a:r>
            <a:r>
              <a:rPr lang="fr-FR" dirty="0"/>
              <a:t> nos </a:t>
            </a:r>
            <a:r>
              <a:rPr lang="fr-FR" dirty="0" err="1"/>
              <a:t>audic</a:t>
            </a:r>
            <a:r>
              <a:rPr lang="fr-FR" dirty="0"/>
              <a:t> te </a:t>
            </a:r>
            <a:r>
              <a:rPr lang="fr-FR" dirty="0" err="1"/>
              <a:t>eiume</a:t>
            </a:r>
            <a:r>
              <a:rPr lang="fr-FR" dirty="0"/>
              <a:t> </a:t>
            </a:r>
            <a:r>
              <a:rPr lang="fr-FR" dirty="0" err="1"/>
              <a:t>rehentist</a:t>
            </a:r>
            <a:r>
              <a:rPr lang="fr-FR" dirty="0"/>
              <a:t> </a:t>
            </a:r>
            <a:r>
              <a:rPr lang="fr-FR" dirty="0" err="1"/>
              <a:t>volorero</a:t>
            </a:r>
            <a:r>
              <a:rPr lang="fr-FR" dirty="0"/>
              <a:t> </a:t>
            </a:r>
            <a:r>
              <a:rPr lang="fr-FR" dirty="0" err="1"/>
              <a:t>comnia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83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2"/>
            <a:r>
              <a:rPr lang="fr-FR" dirty="0" err="1"/>
              <a:t>Borepelecus</a:t>
            </a:r>
            <a:r>
              <a:rPr lang="fr-FR" dirty="0"/>
              <a:t> </a:t>
            </a:r>
            <a:r>
              <a:rPr lang="fr-FR" dirty="0" err="1"/>
              <a:t>ducium</a:t>
            </a:r>
            <a:r>
              <a:rPr lang="fr-FR" dirty="0"/>
              <a:t>, </a:t>
            </a:r>
            <a:r>
              <a:rPr lang="fr-FR" dirty="0" err="1"/>
              <a:t>comnimaio</a:t>
            </a:r>
            <a:r>
              <a:rPr lang="fr-FR" dirty="0"/>
              <a:t>. </a:t>
            </a:r>
            <a:r>
              <a:rPr lang="fr-FR" dirty="0" err="1"/>
              <a:t>Nisitam</a:t>
            </a:r>
            <a:r>
              <a:rPr lang="fr-FR" dirty="0"/>
              <a:t> ad que </a:t>
            </a:r>
            <a:r>
              <a:rPr lang="fr-FR" dirty="0" err="1"/>
              <a:t>velecti</a:t>
            </a:r>
            <a:r>
              <a:rPr lang="fr-FR" dirty="0"/>
              <a:t> </a:t>
            </a:r>
            <a:r>
              <a:rPr lang="fr-FR" dirty="0" err="1"/>
              <a:t>assequunto</a:t>
            </a:r>
            <a:r>
              <a:rPr lang="fr-FR" dirty="0"/>
              <a:t> </a:t>
            </a:r>
            <a:r>
              <a:rPr lang="fr-FR" dirty="0" err="1" smtClean="0"/>
              <a:t>molup-tatem</a:t>
            </a:r>
            <a:r>
              <a:rPr lang="fr-FR" dirty="0" smtClean="0"/>
              <a:t> </a:t>
            </a:r>
            <a:r>
              <a:rPr lang="fr-FR" dirty="0" err="1"/>
              <a:t>volorest</a:t>
            </a:r>
            <a:r>
              <a:rPr lang="fr-FR" dirty="0"/>
              <a:t> </a:t>
            </a:r>
            <a:r>
              <a:rPr lang="fr-FR" dirty="0" err="1"/>
              <a:t>incta</a:t>
            </a:r>
            <a:r>
              <a:rPr lang="fr-FR" dirty="0"/>
              <a:t> dis </a:t>
            </a:r>
            <a:r>
              <a:rPr lang="fr-FR" dirty="0" err="1"/>
              <a:t>dignitius</a:t>
            </a:r>
            <a:r>
              <a:rPr lang="fr-FR" dirty="0"/>
              <a:t> </a:t>
            </a:r>
            <a:r>
              <a:rPr lang="fr-FR" dirty="0" err="1"/>
              <a:t>aut</a:t>
            </a:r>
            <a:r>
              <a:rPr lang="fr-FR" dirty="0"/>
              <a:t> ex es </a:t>
            </a:r>
            <a:r>
              <a:rPr lang="fr-FR" dirty="0" err="1"/>
              <a:t>voloreria</a:t>
            </a:r>
            <a:r>
              <a:rPr lang="fr-FR" dirty="0"/>
              <a:t> </a:t>
            </a:r>
            <a:r>
              <a:rPr lang="fr-FR" dirty="0" err="1"/>
              <a:t>voluptatiisi</a:t>
            </a:r>
            <a:r>
              <a:rPr lang="fr-FR" dirty="0"/>
              <a:t> </a:t>
            </a:r>
            <a:r>
              <a:rPr lang="fr-FR" dirty="0" err="1"/>
              <a:t>offic</a:t>
            </a:r>
            <a:r>
              <a:rPr lang="fr-FR" dirty="0"/>
              <a:t> </a:t>
            </a:r>
            <a:r>
              <a:rPr lang="fr-FR" dirty="0" err="1"/>
              <a:t>totaereiusto</a:t>
            </a:r>
            <a:r>
              <a:rPr lang="fr-FR" dirty="0"/>
              <a:t> </a:t>
            </a:r>
            <a:r>
              <a:rPr lang="fr-FR" dirty="0" err="1"/>
              <a:t>omnimus</a:t>
            </a:r>
            <a:r>
              <a:rPr lang="fr-FR" dirty="0"/>
              <a:t>. Et </a:t>
            </a:r>
            <a:r>
              <a:rPr lang="fr-FR" dirty="0" err="1"/>
              <a:t>dolorrum</a:t>
            </a:r>
            <a:r>
              <a:rPr lang="fr-FR" dirty="0"/>
              <a:t> </a:t>
            </a:r>
            <a:r>
              <a:rPr lang="fr-FR" dirty="0" err="1"/>
              <a:t>re</a:t>
            </a:r>
            <a:r>
              <a:rPr lang="fr-FR" dirty="0"/>
              <a:t> nem </a:t>
            </a:r>
            <a:r>
              <a:rPr lang="fr-FR" dirty="0" err="1"/>
              <a:t>sim</a:t>
            </a:r>
            <a:r>
              <a:rPr lang="fr-FR" dirty="0"/>
              <a:t> sus </a:t>
            </a:r>
            <a:r>
              <a:rPr lang="fr-FR" dirty="0" err="1"/>
              <a:t>eum</a:t>
            </a:r>
            <a:r>
              <a:rPr lang="fr-FR" dirty="0"/>
              <a:t> </a:t>
            </a:r>
            <a:r>
              <a:rPr lang="fr-FR" dirty="0" err="1"/>
              <a:t>aut</a:t>
            </a:r>
            <a:r>
              <a:rPr lang="fr-FR" dirty="0"/>
              <a:t>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quideli</a:t>
            </a:r>
            <a:r>
              <a:rPr lang="fr-FR" dirty="0" smtClean="0"/>
              <a:t> </a:t>
            </a:r>
            <a:r>
              <a:rPr lang="fr-FR" dirty="0" err="1"/>
              <a:t>aepreped</a:t>
            </a:r>
            <a:r>
              <a:rPr lang="fr-FR" dirty="0"/>
              <a:t> </a:t>
            </a:r>
            <a:r>
              <a:rPr lang="fr-FR" dirty="0" err="1"/>
              <a:t>eum</a:t>
            </a:r>
            <a:r>
              <a:rPr lang="fr-FR" dirty="0"/>
              <a:t>, </a:t>
            </a:r>
            <a:r>
              <a:rPr lang="fr-FR" dirty="0" err="1"/>
              <a:t>cus</a:t>
            </a:r>
            <a:r>
              <a:rPr lang="fr-FR" dirty="0"/>
              <a:t>.</a:t>
            </a:r>
          </a:p>
          <a:p>
            <a:pPr lvl="2"/>
            <a:r>
              <a:rPr lang="fr-FR" dirty="0" err="1"/>
              <a:t>Dolorum</a:t>
            </a:r>
            <a:r>
              <a:rPr lang="fr-FR" dirty="0"/>
              <a:t> ut </a:t>
            </a:r>
            <a:r>
              <a:rPr lang="fr-FR" dirty="0" err="1"/>
              <a:t>eum</a:t>
            </a:r>
            <a:r>
              <a:rPr lang="fr-FR" dirty="0"/>
              <a:t> </a:t>
            </a:r>
            <a:r>
              <a:rPr lang="fr-FR" dirty="0" err="1" smtClean="0"/>
              <a:t>dentiber-nate</a:t>
            </a:r>
            <a:r>
              <a:rPr lang="fr-FR" dirty="0" smtClean="0"/>
              <a:t> </a:t>
            </a:r>
            <a:r>
              <a:rPr lang="fr-FR" dirty="0" err="1"/>
              <a:t>corerumqui</a:t>
            </a:r>
            <a:r>
              <a:rPr lang="fr-FR" dirty="0"/>
              <a:t> </a:t>
            </a:r>
            <a:r>
              <a:rPr lang="fr-FR" dirty="0" err="1"/>
              <a:t>blam</a:t>
            </a:r>
            <a:r>
              <a:rPr lang="fr-FR" dirty="0"/>
              <a:t>, </a:t>
            </a:r>
            <a:r>
              <a:rPr lang="fr-FR" dirty="0" err="1"/>
              <a:t>toribus</a:t>
            </a:r>
            <a:r>
              <a:rPr lang="fr-FR" dirty="0"/>
              <a:t>.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Espace réservé pour une image  10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2" name="Espace réservé pour une image  11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3" name="Espace réservé pour une image  12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4" name="Espace réservé pour une image  13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5" name="Espace réservé pour une image  14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50816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fr-FR" dirty="0"/>
          </a:p>
        </p:txBody>
      </p:sp>
      <p:pic>
        <p:nvPicPr>
          <p:cNvPr id="2" name="Espace réservé pour une image  1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Espace réservé du texte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smtClean="0"/>
              <a:t>Lor rem et voluptate </a:t>
            </a:r>
            <a:br>
              <a:rPr lang="fr-FR" smtClean="0"/>
            </a:br>
            <a:r>
              <a:rPr lang="fr-FR" smtClean="0"/>
              <a:t>porem volumquos Bis </a:t>
            </a:r>
            <a:br>
              <a:rPr lang="fr-FR" smtClean="0"/>
            </a:br>
            <a:r>
              <a:rPr lang="fr-FR" smtClean="0"/>
              <a:t>simus id quiatet lam </a:t>
            </a:r>
            <a:br>
              <a:rPr lang="fr-FR" smtClean="0"/>
            </a:br>
            <a:r>
              <a:rPr lang="fr-FR" smtClean="0"/>
              <a:t>velecturis ea incitem</a:t>
            </a:r>
            <a:endParaRPr lang="fr-FR" dirty="0"/>
          </a:p>
        </p:txBody>
      </p:sp>
      <p:pic>
        <p:nvPicPr>
          <p:cNvPr id="3" name="Espace réservé pour une image  2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Espace réservé du texte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t-BR" smtClean="0"/>
              <a:t>Aborateces rae. Nam el imagnis re velitat dolore </a:t>
            </a:r>
            <a:br>
              <a:rPr lang="pt-BR" smtClean="0"/>
            </a:br>
            <a:r>
              <a:rPr lang="pt-BR" smtClean="0"/>
              <a:t>quia imusam</a:t>
            </a:r>
            <a:endParaRPr lang="fr-FR" dirty="0"/>
          </a:p>
        </p:txBody>
      </p:sp>
      <p:pic>
        <p:nvPicPr>
          <p:cNvPr id="4" name="Espace réservé pour une image  3"/>
          <p:cNvPicPr>
            <a:picLocks noGrp="1" noChangeAspect="1"/>
          </p:cNvPicPr>
          <p:nvPr>
            <p:ph type="pic" sz="quarter" idx="18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Espace réservé du texte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fr-FR" smtClean="0"/>
              <a:t>Itatempo restibusam </a:t>
            </a:r>
            <a:br>
              <a:rPr lang="fr-FR" smtClean="0"/>
            </a:br>
            <a:r>
              <a:rPr lang="fr-FR" smtClean="0"/>
              <a:t>solorem hicidebit estinis modis rerae moles</a:t>
            </a:r>
          </a:p>
          <a:p>
            <a:r>
              <a:rPr lang="fr-FR" smtClean="0"/>
              <a:t>sitem dollorenet</a:t>
            </a:r>
            <a:endParaRPr lang="fr-FR" dirty="0"/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 smtClean="0"/>
              <a:t>Pa </a:t>
            </a:r>
            <a:r>
              <a:rPr lang="fr-FR" dirty="0" err="1" smtClean="0"/>
              <a:t>vid</a:t>
            </a:r>
            <a:r>
              <a:rPr lang="fr-FR" dirty="0" smtClean="0"/>
              <a:t> que </a:t>
            </a:r>
            <a:r>
              <a:rPr lang="fr-FR" dirty="0" err="1" smtClean="0"/>
              <a:t>preperem</a:t>
            </a:r>
            <a:r>
              <a:rPr lang="fr-FR" dirty="0" smtClean="0"/>
              <a:t>. </a:t>
            </a:r>
            <a:r>
              <a:rPr lang="fr-FR" dirty="0" err="1" smtClean="0"/>
              <a:t>Genderi</a:t>
            </a:r>
            <a:r>
              <a:rPr lang="fr-FR" dirty="0" smtClean="0"/>
              <a:t> </a:t>
            </a:r>
            <a:r>
              <a:rPr lang="fr-FR" dirty="0" err="1" smtClean="0"/>
              <a:t>tatempo</a:t>
            </a:r>
            <a:r>
              <a:rPr lang="fr-FR" dirty="0" smtClean="0"/>
              <a:t> </a:t>
            </a:r>
            <a:r>
              <a:rPr lang="fr-FR" dirty="0" err="1" smtClean="0"/>
              <a:t>rrorior</a:t>
            </a:r>
            <a:r>
              <a:rPr lang="fr-FR" dirty="0" smtClean="0"/>
              <a:t> </a:t>
            </a:r>
            <a:r>
              <a:rPr lang="fr-FR" dirty="0" err="1" smtClean="0"/>
              <a:t>eperepu</a:t>
            </a:r>
            <a:r>
              <a:rPr lang="fr-FR" dirty="0" smtClean="0"/>
              <a:t> </a:t>
            </a:r>
            <a:r>
              <a:rPr lang="fr-FR" dirty="0" err="1" smtClean="0"/>
              <a:t>distium</a:t>
            </a:r>
            <a:r>
              <a:rPr lang="fr-FR" dirty="0" smtClean="0"/>
              <a:t> </a:t>
            </a:r>
            <a:r>
              <a:rPr lang="fr-FR" dirty="0" err="1" smtClean="0"/>
              <a:t>issedi</a:t>
            </a:r>
            <a:r>
              <a:rPr lang="fr-FR" dirty="0" smtClean="0"/>
              <a:t> </a:t>
            </a:r>
            <a:r>
              <a:rPr lang="fr-FR" dirty="0" err="1" smtClean="0"/>
              <a:t>comnimi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err="1" smtClean="0"/>
              <a:t>nveles</a:t>
            </a:r>
            <a:r>
              <a:rPr lang="fr-FR" dirty="0" smtClean="0"/>
              <a:t> que </a:t>
            </a:r>
            <a:r>
              <a:rPr lang="fr-FR" dirty="0" err="1" smtClean="0"/>
              <a:t>doloreri</a:t>
            </a:r>
            <a:r>
              <a:rPr lang="fr-FR" dirty="0" smtClean="0"/>
              <a:t> </a:t>
            </a:r>
            <a:r>
              <a:rPr lang="fr-FR" dirty="0" err="1" smtClean="0"/>
              <a:t>duciur</a:t>
            </a:r>
            <a:r>
              <a:rPr lang="fr-FR" dirty="0" smtClean="0"/>
              <a:t>, </a:t>
            </a:r>
            <a:r>
              <a:rPr lang="fr-FR" dirty="0" err="1" smtClean="0"/>
              <a:t>ium</a:t>
            </a:r>
            <a:r>
              <a:rPr lang="fr-FR" dirty="0" smtClean="0"/>
              <a:t> </a:t>
            </a:r>
            <a:r>
              <a:rPr lang="fr-FR" dirty="0" err="1" smtClean="0"/>
              <a:t>aut</a:t>
            </a:r>
            <a:r>
              <a:rPr lang="fr-FR" dirty="0" smtClean="0"/>
              <a:t> </a:t>
            </a:r>
            <a:r>
              <a:rPr lang="fr-FR" dirty="0" err="1" smtClean="0"/>
              <a:t>aut</a:t>
            </a:r>
            <a:r>
              <a:rPr lang="fr-FR" dirty="0" smtClean="0"/>
              <a:t> : ab </a:t>
            </a:r>
            <a:r>
              <a:rPr lang="fr-FR" dirty="0" err="1" smtClean="0"/>
              <a:t>idus</a:t>
            </a:r>
            <a:r>
              <a:rPr lang="fr-FR" dirty="0" smtClean="0"/>
              <a:t> si cum </a:t>
            </a:r>
            <a:r>
              <a:rPr lang="fr-FR" dirty="0" err="1" smtClean="0"/>
              <a:t>quas</a:t>
            </a:r>
            <a:r>
              <a:rPr lang="fr-FR" dirty="0" smtClean="0"/>
              <a:t> </a:t>
            </a:r>
            <a:r>
              <a:rPr lang="fr-FR" dirty="0" err="1" smtClean="0"/>
              <a:t>ipsam</a:t>
            </a:r>
            <a:r>
              <a:rPr lang="fr-FR" dirty="0" smtClean="0"/>
              <a:t> de et </a:t>
            </a:r>
            <a:r>
              <a:rPr lang="fr-FR" dirty="0" err="1" smtClean="0"/>
              <a:t>harum</a:t>
            </a:r>
            <a:r>
              <a:rPr lang="fr-FR" dirty="0" smtClean="0"/>
              <a:t>, </a:t>
            </a:r>
            <a:br>
              <a:rPr lang="fr-FR" dirty="0" smtClean="0"/>
            </a:br>
            <a:r>
              <a:rPr lang="fr-FR" dirty="0" err="1" smtClean="0"/>
              <a:t>ventur</a:t>
            </a:r>
            <a:r>
              <a:rPr lang="fr-FR" dirty="0" smtClean="0"/>
              <a:t>, </a:t>
            </a:r>
            <a:r>
              <a:rPr lang="fr-FR" dirty="0" err="1" smtClean="0"/>
              <a:t>sunt</a:t>
            </a:r>
            <a:r>
              <a:rPr lang="fr-FR" dirty="0" smtClean="0"/>
              <a:t> </a:t>
            </a:r>
            <a:r>
              <a:rPr lang="fr-FR" dirty="0" err="1" smtClean="0"/>
              <a:t>parum</a:t>
            </a:r>
            <a:r>
              <a:rPr lang="fr-FR" dirty="0" smtClean="0"/>
              <a:t>, </a:t>
            </a:r>
            <a:r>
              <a:rPr lang="fr-FR" b="1" dirty="0" err="1" smtClean="0"/>
              <a:t>ulliam</a:t>
            </a:r>
            <a:r>
              <a:rPr lang="fr-FR" b="1" dirty="0" smtClean="0"/>
              <a:t> </a:t>
            </a:r>
            <a:r>
              <a:rPr lang="fr-FR" b="1" dirty="0" err="1" smtClean="0"/>
              <a:t>quodis</a:t>
            </a:r>
            <a:r>
              <a:rPr lang="fr-FR" b="1" dirty="0" smtClean="0"/>
              <a:t> </a:t>
            </a:r>
            <a:r>
              <a:rPr lang="fr-FR" b="1" dirty="0" err="1" smtClean="0"/>
              <a:t>duntem</a:t>
            </a:r>
            <a:r>
              <a:rPr lang="fr-FR" b="1" dirty="0" smtClean="0"/>
              <a:t> </a:t>
            </a:r>
            <a:r>
              <a:rPr lang="fr-FR" dirty="0" smtClean="0"/>
              <a:t>qui con ex </a:t>
            </a:r>
            <a:r>
              <a:rPr lang="fr-FR" dirty="0" err="1" smtClean="0"/>
              <a:t>eumque</a:t>
            </a:r>
            <a:r>
              <a:rPr lang="fr-FR" dirty="0" smtClean="0"/>
              <a:t> pores </a:t>
            </a:r>
            <a:r>
              <a:rPr lang="fr-FR" dirty="0" err="1" smtClean="0"/>
              <a:t>simin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err="1" smtClean="0"/>
              <a:t>enimenihit</a:t>
            </a:r>
            <a:r>
              <a:rPr lang="fr-FR" dirty="0" smtClean="0"/>
              <a:t> </a:t>
            </a:r>
            <a:r>
              <a:rPr lang="fr-FR" dirty="0" err="1" smtClean="0"/>
              <a:t>officturia</a:t>
            </a:r>
            <a:r>
              <a:rPr lang="fr-FR" dirty="0" smtClean="0"/>
              <a:t> </a:t>
            </a:r>
            <a:r>
              <a:rPr lang="fr-FR" dirty="0" err="1" smtClean="0"/>
              <a:t>quuntio</a:t>
            </a:r>
            <a:r>
              <a:rPr lang="fr-FR" dirty="0" smtClean="0"/>
              <a:t> </a:t>
            </a:r>
            <a:r>
              <a:rPr lang="fr-FR" dirty="0" err="1" smtClean="0"/>
              <a:t>omnim</a:t>
            </a:r>
            <a:r>
              <a:rPr lang="fr-FR" dirty="0" smtClean="0"/>
              <a:t> </a:t>
            </a:r>
            <a:r>
              <a:rPr lang="fr-FR" dirty="0" err="1" smtClean="0"/>
              <a:t>ea</a:t>
            </a:r>
            <a:r>
              <a:rPr lang="fr-FR" dirty="0" smtClean="0"/>
              <a:t> </a:t>
            </a:r>
            <a:r>
              <a:rPr lang="fr-FR" dirty="0" err="1" smtClean="0"/>
              <a:t>quiasperecae</a:t>
            </a:r>
            <a:r>
              <a:rPr lang="fr-FR" dirty="0" smtClean="0"/>
              <a:t> </a:t>
            </a:r>
            <a:r>
              <a:rPr lang="fr-FR" b="1" dirty="0" err="1" smtClean="0"/>
              <a:t>delignam</a:t>
            </a:r>
            <a:r>
              <a:rPr lang="fr-FR" b="1" dirty="0" smtClean="0"/>
              <a:t> </a:t>
            </a:r>
            <a:r>
              <a:rPr lang="fr-FR" b="1" dirty="0" err="1" smtClean="0"/>
              <a:t>ressit</a:t>
            </a:r>
            <a:r>
              <a:rPr lang="fr-FR" b="1" dirty="0" smtClean="0"/>
              <a:t> </a:t>
            </a:r>
            <a:r>
              <a:rPr lang="fr-FR" b="1" dirty="0" err="1" smtClean="0"/>
              <a:t>fugiatia</a:t>
            </a:r>
            <a:r>
              <a:rPr lang="fr-FR" b="1" dirty="0" smtClean="0"/>
              <a:t> </a:t>
            </a:r>
            <a:br>
              <a:rPr lang="fr-FR" b="1" dirty="0" smtClean="0"/>
            </a:br>
            <a:r>
              <a:rPr lang="fr-FR" b="1" dirty="0" smtClean="0"/>
              <a:t>plia </a:t>
            </a:r>
            <a:r>
              <a:rPr lang="fr-FR" b="1" dirty="0" err="1" smtClean="0"/>
              <a:t>prae</a:t>
            </a:r>
            <a:r>
              <a:rPr lang="fr-FR" b="1" dirty="0" smtClean="0"/>
              <a:t> </a:t>
            </a:r>
            <a:r>
              <a:rPr lang="fr-FR" dirty="0" err="1" smtClean="0"/>
              <a:t>modis</a:t>
            </a:r>
            <a:r>
              <a:rPr lang="fr-FR" dirty="0" smtClean="0"/>
              <a:t> </a:t>
            </a:r>
            <a:r>
              <a:rPr lang="fr-FR" dirty="0" err="1" smtClean="0"/>
              <a:t>eatibus</a:t>
            </a:r>
            <a:r>
              <a:rPr lang="fr-FR" dirty="0" smtClean="0"/>
              <a:t> </a:t>
            </a:r>
            <a:r>
              <a:rPr lang="fr-FR" dirty="0" err="1" smtClean="0"/>
              <a:t>eum</a:t>
            </a:r>
            <a:r>
              <a:rPr lang="fr-FR" dirty="0" smtClean="0"/>
              <a:t> </a:t>
            </a:r>
            <a:r>
              <a:rPr lang="fr-FR" dirty="0" err="1" smtClean="0"/>
              <a:t>reicid</a:t>
            </a:r>
            <a:r>
              <a:rPr lang="fr-FR" dirty="0" smtClean="0"/>
              <a:t> </a:t>
            </a:r>
            <a:r>
              <a:rPr lang="fr-FR" dirty="0" err="1" smtClean="0"/>
              <a:t>minctet</a:t>
            </a:r>
            <a:r>
              <a:rPr lang="fr-FR" dirty="0" smtClean="0"/>
              <a:t> </a:t>
            </a:r>
            <a:r>
              <a:rPr lang="fr-FR" dirty="0" err="1" smtClean="0"/>
              <a:t>rerferit</a:t>
            </a:r>
            <a:r>
              <a:rPr lang="fr-FR" dirty="0" smtClean="0"/>
              <a:t> </a:t>
            </a:r>
            <a:r>
              <a:rPr lang="fr-FR" dirty="0" err="1" smtClean="0"/>
              <a:t>rerum</a:t>
            </a:r>
            <a:r>
              <a:rPr lang="fr-FR" dirty="0" smtClean="0"/>
              <a:t> </a:t>
            </a:r>
            <a:r>
              <a:rPr lang="fr-FR" dirty="0" err="1" smtClean="0"/>
              <a:t>nulpa</a:t>
            </a:r>
            <a:r>
              <a:rPr lang="fr-FR" dirty="0" smtClean="0"/>
              <a:t> </a:t>
            </a:r>
            <a:r>
              <a:rPr lang="fr-FR" dirty="0" err="1" smtClean="0"/>
              <a:t>simolup</a:t>
            </a:r>
            <a:r>
              <a:rPr lang="fr-FR" dirty="0" smtClean="0"/>
              <a:t> tata-</a:t>
            </a:r>
            <a:br>
              <a:rPr lang="fr-FR" dirty="0" smtClean="0"/>
            </a:br>
            <a:r>
              <a:rPr lang="fr-FR" dirty="0" err="1" smtClean="0"/>
              <a:t>quatqui</a:t>
            </a:r>
            <a:r>
              <a:rPr lang="fr-FR" dirty="0" smtClean="0"/>
              <a:t> </a:t>
            </a:r>
            <a:r>
              <a:rPr lang="fr-FR" dirty="0" err="1" smtClean="0"/>
              <a:t>blaci</a:t>
            </a:r>
            <a:r>
              <a:rPr lang="fr-FR" dirty="0" smtClean="0"/>
              <a:t> </a:t>
            </a:r>
            <a:r>
              <a:rPr lang="fr-FR" dirty="0" err="1" smtClean="0"/>
              <a:t>ipsanda</a:t>
            </a:r>
            <a:r>
              <a:rPr lang="fr-FR" dirty="0" smtClean="0"/>
              <a:t> </a:t>
            </a:r>
            <a:r>
              <a:rPr lang="fr-FR" dirty="0" err="1" smtClean="0"/>
              <a:t>demporeped</a:t>
            </a:r>
            <a:r>
              <a:rPr lang="fr-FR" dirty="0" smtClean="0"/>
              <a:t> ut </a:t>
            </a:r>
            <a:r>
              <a:rPr lang="fr-FR" b="1" dirty="0" err="1" smtClean="0"/>
              <a:t>molo</a:t>
            </a:r>
            <a:r>
              <a:rPr lang="fr-FR" b="1" dirty="0" smtClean="0"/>
              <a:t> </a:t>
            </a:r>
            <a:r>
              <a:rPr lang="fr-FR" b="1" dirty="0" err="1" smtClean="0"/>
              <a:t>dendentisque</a:t>
            </a:r>
            <a:r>
              <a:rPr lang="fr-FR" b="1" dirty="0" smtClean="0"/>
              <a:t> </a:t>
            </a:r>
            <a:r>
              <a:rPr lang="fr-FR" dirty="0" err="1" smtClean="0"/>
              <a:t>esciur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31531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2016 </a:t>
            </a:r>
            <a:r>
              <a:rPr lang="fr-FR" dirty="0" err="1"/>
              <a:t>custio</a:t>
            </a:r>
            <a:r>
              <a:rPr lang="fr-FR" dirty="0"/>
              <a:t> </a:t>
            </a:r>
            <a:r>
              <a:rPr lang="fr-FR" dirty="0" err="1"/>
              <a:t>idempori</a:t>
            </a:r>
            <a:r>
              <a:rPr lang="fr-FR" dirty="0"/>
              <a:t> </a:t>
            </a:r>
            <a:r>
              <a:rPr lang="fr-FR" dirty="0" err="1"/>
              <a:t>sam</a:t>
            </a:r>
            <a:endParaRPr lang="fr-FR" dirty="0"/>
          </a:p>
        </p:txBody>
      </p:sp>
      <p:graphicFrame>
        <p:nvGraphicFramePr>
          <p:cNvPr id="19" name="Espace réservé du tableau 18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58296845"/>
              </p:ext>
            </p:extLst>
          </p:nvPr>
        </p:nvGraphicFramePr>
        <p:xfrm>
          <a:off x="358775" y="771524"/>
          <a:ext cx="8426451" cy="3768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817"/>
                <a:gridCol w="2808817"/>
                <a:gridCol w="2808817"/>
              </a:tblGrid>
              <a:tr h="333071">
                <a:tc>
                  <a:txBody>
                    <a:bodyPr/>
                    <a:lstStyle/>
                    <a:p>
                      <a:pPr algn="ctr"/>
                      <a:r>
                        <a:rPr lang="fr-FR" sz="1000" b="1" cap="all" baseline="0" dirty="0" smtClean="0">
                          <a:solidFill>
                            <a:schemeClr val="accent4"/>
                          </a:solidFill>
                        </a:rPr>
                        <a:t>2016 que </a:t>
                      </a:r>
                      <a:r>
                        <a:rPr lang="fr-FR" sz="1000" b="1" cap="all" baseline="0" dirty="0" err="1" smtClean="0">
                          <a:solidFill>
                            <a:schemeClr val="accent4"/>
                          </a:solidFill>
                        </a:rPr>
                        <a:t>perem</a:t>
                      </a:r>
                      <a:endParaRPr lang="fr-FR" sz="1000" b="1" cap="all" baseline="0" dirty="0">
                        <a:solidFill>
                          <a:schemeClr val="accent4"/>
                        </a:solidFill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cap="all" baseline="0" dirty="0" smtClean="0">
                          <a:solidFill>
                            <a:schemeClr val="accent4"/>
                          </a:solidFill>
                        </a:rPr>
                        <a:t>2016 </a:t>
                      </a:r>
                      <a:r>
                        <a:rPr lang="fr-FR" sz="1000" b="1" cap="all" baseline="0" dirty="0" err="1" smtClean="0">
                          <a:solidFill>
                            <a:schemeClr val="accent4"/>
                          </a:solidFill>
                        </a:rPr>
                        <a:t>nam</a:t>
                      </a:r>
                      <a:r>
                        <a:rPr lang="fr-FR" sz="1000" b="1" cap="all" baseline="0" dirty="0" smtClean="0">
                          <a:solidFill>
                            <a:schemeClr val="accent4"/>
                          </a:solidFill>
                        </a:rPr>
                        <a:t> </a:t>
                      </a:r>
                      <a:r>
                        <a:rPr lang="fr-FR" sz="1000" b="1" cap="all" baseline="0" dirty="0" err="1" smtClean="0">
                          <a:solidFill>
                            <a:schemeClr val="accent4"/>
                          </a:solidFill>
                        </a:rPr>
                        <a:t>inctiis</a:t>
                      </a:r>
                      <a:r>
                        <a:rPr lang="fr-FR" sz="1000" b="1" cap="all" baseline="0" dirty="0" smtClean="0">
                          <a:solidFill>
                            <a:schemeClr val="accent4"/>
                          </a:solidFill>
                        </a:rPr>
                        <a:t> </a:t>
                      </a:r>
                      <a:r>
                        <a:rPr lang="fr-FR" sz="1000" b="1" cap="all" baseline="0" dirty="0" err="1" smtClean="0">
                          <a:solidFill>
                            <a:schemeClr val="accent4"/>
                          </a:solidFill>
                        </a:rPr>
                        <a:t>reos</a:t>
                      </a:r>
                      <a:endParaRPr lang="fr-FR" sz="1000" b="1" cap="all" baseline="0" dirty="0">
                        <a:solidFill>
                          <a:schemeClr val="accent4"/>
                        </a:solidFill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cap="all" baseline="0" dirty="0" smtClean="0">
                          <a:solidFill>
                            <a:schemeClr val="accent4"/>
                          </a:solidFill>
                        </a:rPr>
                        <a:t>2016 pro </a:t>
                      </a:r>
                      <a:r>
                        <a:rPr lang="fr-FR" sz="1000" b="1" cap="all" baseline="0" dirty="0" err="1" smtClean="0">
                          <a:solidFill>
                            <a:schemeClr val="accent4"/>
                          </a:solidFill>
                        </a:rPr>
                        <a:t>dipsae</a:t>
                      </a:r>
                      <a:r>
                        <a:rPr lang="fr-FR" sz="1000" b="1" cap="all" baseline="0" dirty="0" smtClean="0">
                          <a:solidFill>
                            <a:schemeClr val="accent4"/>
                          </a:solidFill>
                        </a:rPr>
                        <a:t> </a:t>
                      </a:r>
                      <a:r>
                        <a:rPr lang="fr-FR" sz="1000" b="1" cap="all" baseline="0" dirty="0" err="1" smtClean="0">
                          <a:solidFill>
                            <a:schemeClr val="accent4"/>
                          </a:solidFill>
                        </a:rPr>
                        <a:t>optate</a:t>
                      </a:r>
                      <a:endParaRPr lang="fr-FR" sz="1000" b="1" cap="all" baseline="0" dirty="0">
                        <a:solidFill>
                          <a:schemeClr val="accent4"/>
                        </a:solidFill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04595">
                <a:tc>
                  <a:txBody>
                    <a:bodyPr/>
                    <a:lstStyle/>
                    <a:p>
                      <a:pPr algn="ctr"/>
                      <a:r>
                        <a:rPr lang="fr-FR" sz="2700" b="1" baseline="0" dirty="0" smtClean="0">
                          <a:solidFill>
                            <a:schemeClr val="bg2"/>
                          </a:solidFill>
                        </a:rPr>
                        <a:t>€ 2.050m</a:t>
                      </a:r>
                    </a:p>
                    <a:p>
                      <a:pPr algn="ctr"/>
                      <a:endParaRPr lang="fr-FR" sz="1000" b="1" baseline="0" dirty="0" smtClean="0">
                        <a:solidFill>
                          <a:schemeClr val="accent5"/>
                        </a:solidFill>
                      </a:endParaRPr>
                    </a:p>
                    <a:p>
                      <a:pPr algn="ctr"/>
                      <a:r>
                        <a:rPr lang="fr-FR" sz="1000" b="1" baseline="0" dirty="0" smtClean="0">
                          <a:solidFill>
                            <a:schemeClr val="accent5"/>
                          </a:solidFill>
                        </a:rPr>
                        <a:t>+9% </a:t>
                      </a:r>
                      <a:r>
                        <a:rPr lang="fr-FR" sz="800" b="0" baseline="0" dirty="0" err="1" smtClean="0">
                          <a:solidFill>
                            <a:schemeClr val="accent5"/>
                          </a:solidFill>
                        </a:rPr>
                        <a:t>Unto</a:t>
                      </a:r>
                      <a:r>
                        <a:rPr lang="fr-FR" sz="800" b="0" baseline="0" dirty="0" smtClean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fr-FR" sz="800" b="0" baseline="0" dirty="0" err="1" smtClean="0">
                          <a:solidFill>
                            <a:schemeClr val="accent5"/>
                          </a:solidFill>
                        </a:rPr>
                        <a:t>consed</a:t>
                      </a:r>
                      <a:endParaRPr lang="fr-FR" sz="800" b="0" baseline="0" dirty="0" smtClean="0">
                        <a:solidFill>
                          <a:schemeClr val="accent5"/>
                        </a:solidFill>
                      </a:endParaRPr>
                    </a:p>
                    <a:p>
                      <a:pPr algn="ctr"/>
                      <a:r>
                        <a:rPr lang="fr-FR" sz="1000" b="1" baseline="0" dirty="0" smtClean="0">
                          <a:solidFill>
                            <a:schemeClr val="accent5"/>
                          </a:solidFill>
                        </a:rPr>
                        <a:t>+5.5% </a:t>
                      </a:r>
                      <a:r>
                        <a:rPr lang="fr-FR" sz="800" b="0" baseline="0" dirty="0" err="1" smtClean="0">
                          <a:solidFill>
                            <a:schemeClr val="accent5"/>
                          </a:solidFill>
                        </a:rPr>
                        <a:t>Gat</a:t>
                      </a:r>
                      <a:r>
                        <a:rPr lang="fr-FR" sz="800" b="0" baseline="0" dirty="0" smtClean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fr-FR" sz="800" b="0" baseline="0" dirty="0" err="1" smtClean="0">
                          <a:solidFill>
                            <a:schemeClr val="accent5"/>
                          </a:solidFill>
                        </a:rPr>
                        <a:t>quae</a:t>
                      </a:r>
                      <a:r>
                        <a:rPr lang="fr-FR" sz="800" b="0" baseline="0" dirty="0" smtClean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fr-FR" sz="800" b="0" baseline="0" dirty="0" err="1" smtClean="0">
                          <a:solidFill>
                            <a:schemeClr val="accent5"/>
                          </a:solidFill>
                        </a:rPr>
                        <a:t>pla</a:t>
                      </a:r>
                      <a:endParaRPr lang="fr-FR" sz="800" b="0" baseline="0" dirty="0">
                        <a:solidFill>
                          <a:schemeClr val="accent5"/>
                        </a:solidFill>
                      </a:endParaRPr>
                    </a:p>
                  </a:txBody>
                  <a:tcPr marT="108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700" b="1" baseline="0" dirty="0" smtClean="0">
                          <a:solidFill>
                            <a:schemeClr val="bg2"/>
                          </a:solidFill>
                        </a:rPr>
                        <a:t>€ 122m</a:t>
                      </a:r>
                    </a:p>
                    <a:p>
                      <a:pPr algn="ctr"/>
                      <a:endParaRPr lang="it-IT" sz="1000" b="1" baseline="0" dirty="0" smtClean="0">
                        <a:solidFill>
                          <a:schemeClr val="accent5"/>
                        </a:solidFill>
                      </a:endParaRPr>
                    </a:p>
                    <a:p>
                      <a:pPr algn="ctr"/>
                      <a:r>
                        <a:rPr lang="it-IT" sz="1000" b="1" baseline="0" dirty="0" smtClean="0">
                          <a:solidFill>
                            <a:schemeClr val="accent5"/>
                          </a:solidFill>
                        </a:rPr>
                        <a:t>+21.9%</a:t>
                      </a:r>
                      <a:r>
                        <a:rPr lang="it-IT" sz="800" b="1" baseline="0" dirty="0" smtClean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it-IT" sz="800" b="0" baseline="0" dirty="0" smtClean="0">
                          <a:solidFill>
                            <a:schemeClr val="accent5"/>
                          </a:solidFill>
                        </a:rPr>
                        <a:t>Unto consed Ento </a:t>
                      </a:r>
                      <a:br>
                        <a:rPr lang="it-IT" sz="800" b="0" baseline="0" dirty="0" smtClean="0">
                          <a:solidFill>
                            <a:schemeClr val="accent5"/>
                          </a:solidFill>
                        </a:rPr>
                      </a:br>
                      <a:r>
                        <a:rPr lang="it-IT" sz="800" b="0" baseline="0" dirty="0" smtClean="0">
                          <a:solidFill>
                            <a:schemeClr val="accent5"/>
                          </a:solidFill>
                        </a:rPr>
                        <a:t>idesto volorem vel id molupti</a:t>
                      </a:r>
                      <a:endParaRPr lang="fr-FR" sz="800" b="0" baseline="0" dirty="0" smtClean="0">
                        <a:solidFill>
                          <a:schemeClr val="accent5"/>
                        </a:solidFill>
                      </a:endParaRPr>
                    </a:p>
                  </a:txBody>
                  <a:tcPr marT="108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700" b="1" baseline="0" dirty="0" smtClean="0">
                          <a:solidFill>
                            <a:schemeClr val="bg2"/>
                          </a:solidFill>
                        </a:rPr>
                        <a:t>€ 250m</a:t>
                      </a:r>
                    </a:p>
                    <a:p>
                      <a:pPr algn="ctr"/>
                      <a:endParaRPr lang="it-IT" sz="1000" b="1" baseline="0" dirty="0" smtClean="0">
                        <a:solidFill>
                          <a:schemeClr val="accent5"/>
                        </a:solidFill>
                      </a:endParaRPr>
                    </a:p>
                    <a:p>
                      <a:pPr algn="ctr"/>
                      <a:r>
                        <a:rPr lang="it-IT" sz="1000" b="1" baseline="0" dirty="0" smtClean="0">
                          <a:solidFill>
                            <a:schemeClr val="accent5"/>
                          </a:solidFill>
                        </a:rPr>
                        <a:t>-10.8% </a:t>
                      </a:r>
                      <a:r>
                        <a:rPr lang="it-IT" sz="800" b="0" baseline="0" dirty="0" smtClean="0">
                          <a:solidFill>
                            <a:schemeClr val="accent5"/>
                          </a:solidFill>
                        </a:rPr>
                        <a:t>unto consed</a:t>
                      </a:r>
                      <a:endParaRPr lang="fr-FR" sz="800" b="0" baseline="0" dirty="0" smtClean="0">
                        <a:solidFill>
                          <a:schemeClr val="accent5"/>
                        </a:solidFill>
                      </a:endParaRPr>
                    </a:p>
                  </a:txBody>
                  <a:tcPr marT="108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12597">
                <a:tc rowSpan="2">
                  <a:txBody>
                    <a:bodyPr/>
                    <a:lstStyle/>
                    <a:p>
                      <a:pPr algn="ctr"/>
                      <a:r>
                        <a:rPr lang="fr-FR" sz="1000" b="1" cap="all" baseline="0" dirty="0" smtClean="0">
                          <a:solidFill>
                            <a:schemeClr val="accent4"/>
                          </a:solidFill>
                        </a:rPr>
                        <a:t>2016 </a:t>
                      </a:r>
                      <a:r>
                        <a:rPr lang="fr-FR" sz="1000" b="1" cap="all" baseline="0" dirty="0" err="1" smtClean="0">
                          <a:solidFill>
                            <a:schemeClr val="accent4"/>
                          </a:solidFill>
                        </a:rPr>
                        <a:t>neque</a:t>
                      </a:r>
                      <a:r>
                        <a:rPr lang="fr-FR" sz="1000" b="1" cap="all" baseline="0" dirty="0" smtClean="0">
                          <a:solidFill>
                            <a:schemeClr val="accent4"/>
                          </a:solidFill>
                        </a:rPr>
                        <a:t> non</a:t>
                      </a:r>
                    </a:p>
                    <a:p>
                      <a:pPr algn="ctr"/>
                      <a:endParaRPr lang="fr-FR" sz="1000" b="1" cap="all" baseline="0" dirty="0" smtClean="0">
                        <a:solidFill>
                          <a:schemeClr val="accent4"/>
                        </a:solidFill>
                      </a:endParaRPr>
                    </a:p>
                    <a:p>
                      <a:pPr algn="ctr"/>
                      <a:r>
                        <a:rPr lang="fr-FR" sz="2700" b="1" cap="none" baseline="0" dirty="0" smtClean="0">
                          <a:solidFill>
                            <a:schemeClr val="bg2"/>
                          </a:solidFill>
                        </a:rPr>
                        <a:t>€ 84m</a:t>
                      </a:r>
                    </a:p>
                    <a:p>
                      <a:pPr algn="ctr"/>
                      <a:endParaRPr lang="fr-FR" sz="1000" b="1" cap="none" baseline="0" dirty="0" smtClean="0">
                        <a:solidFill>
                          <a:schemeClr val="accent5"/>
                        </a:solidFill>
                      </a:endParaRPr>
                    </a:p>
                    <a:p>
                      <a:pPr algn="ctr"/>
                      <a:r>
                        <a:rPr lang="fr-FR" sz="1000" b="1" cap="none" baseline="0" dirty="0" smtClean="0">
                          <a:solidFill>
                            <a:schemeClr val="accent5"/>
                          </a:solidFill>
                        </a:rPr>
                        <a:t>+4% </a:t>
                      </a:r>
                      <a:r>
                        <a:rPr lang="fr-FR" sz="800" b="0" cap="none" baseline="0" dirty="0" err="1" smtClean="0">
                          <a:solidFill>
                            <a:schemeClr val="accent5"/>
                          </a:solidFill>
                        </a:rPr>
                        <a:t>Unto</a:t>
                      </a:r>
                      <a:r>
                        <a:rPr lang="fr-FR" sz="800" b="0" cap="none" baseline="0" dirty="0" smtClean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fr-FR" sz="800" b="0" cap="none" baseline="0" dirty="0" err="1" smtClean="0">
                          <a:solidFill>
                            <a:schemeClr val="accent5"/>
                          </a:solidFill>
                        </a:rPr>
                        <a:t>consed</a:t>
                      </a:r>
                      <a:endParaRPr lang="fr-FR" sz="800" b="0" cap="none" baseline="0" dirty="0" smtClean="0">
                        <a:solidFill>
                          <a:schemeClr val="accent5"/>
                        </a:solidFill>
                      </a:endParaRPr>
                    </a:p>
                    <a:p>
                      <a:pPr algn="ctr"/>
                      <a:endParaRPr lang="pt-BR" sz="1000" b="0" cap="none" baseline="0" dirty="0" smtClean="0">
                        <a:solidFill>
                          <a:schemeClr val="accent4"/>
                        </a:solidFill>
                      </a:endParaRPr>
                    </a:p>
                    <a:p>
                      <a:pPr algn="ctr"/>
                      <a:r>
                        <a:rPr lang="pt-BR" sz="1000" b="0" cap="none" baseline="0" dirty="0" smtClean="0">
                          <a:solidFill>
                            <a:schemeClr val="accent4"/>
                          </a:solidFill>
                        </a:rPr>
                        <a:t>Ipsa voles explam se quis apelest empor</a:t>
                      </a:r>
                    </a:p>
                    <a:p>
                      <a:pPr algn="ctr"/>
                      <a:r>
                        <a:rPr lang="pt-BR" sz="1000" b="0" cap="none" baseline="0" dirty="0" smtClean="0">
                          <a:solidFill>
                            <a:schemeClr val="accent4"/>
                          </a:solidFill>
                        </a:rPr>
                        <a:t>erferum faccus.</a:t>
                      </a:r>
                      <a:endParaRPr lang="fr-FR" sz="1000" b="0" cap="none" baseline="0" dirty="0">
                        <a:solidFill>
                          <a:schemeClr val="accent4"/>
                        </a:solidFill>
                      </a:endParaRPr>
                    </a:p>
                  </a:txBody>
                  <a:tcPr marT="108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cap="all" baseline="0" dirty="0" smtClean="0">
                          <a:solidFill>
                            <a:schemeClr val="accent4"/>
                          </a:solidFill>
                        </a:rPr>
                        <a:t>2016 Sine QUIS</a:t>
                      </a:r>
                    </a:p>
                    <a:p>
                      <a:pPr algn="ctr"/>
                      <a:endParaRPr lang="fr-FR" sz="1000" b="1" cap="all" baseline="0" dirty="0" smtClean="0">
                        <a:solidFill>
                          <a:schemeClr val="accent4"/>
                        </a:solidFill>
                      </a:endParaRPr>
                    </a:p>
                    <a:p>
                      <a:pPr algn="ctr"/>
                      <a:r>
                        <a:rPr lang="fr-FR" sz="2700" b="1" baseline="0" dirty="0" smtClean="0">
                          <a:solidFill>
                            <a:schemeClr val="bg2"/>
                          </a:solidFill>
                        </a:rPr>
                        <a:t>0,7% </a:t>
                      </a:r>
                    </a:p>
                    <a:p>
                      <a:pPr algn="ctr"/>
                      <a:endParaRPr lang="fr-FR" sz="1000" b="1" baseline="0" dirty="0" smtClean="0">
                        <a:solidFill>
                          <a:schemeClr val="accent5"/>
                        </a:solidFill>
                      </a:endParaRPr>
                    </a:p>
                    <a:p>
                      <a:pPr algn="ctr"/>
                      <a:r>
                        <a:rPr lang="fr-FR" sz="1000" b="1" baseline="0" dirty="0" smtClean="0">
                          <a:solidFill>
                            <a:schemeClr val="accent5"/>
                          </a:solidFill>
                        </a:rPr>
                        <a:t>+21.9%</a:t>
                      </a:r>
                      <a:endParaRPr lang="fr-FR" sz="1000" b="1" baseline="0" dirty="0">
                        <a:solidFill>
                          <a:schemeClr val="accent5"/>
                        </a:solidFill>
                      </a:endParaRPr>
                    </a:p>
                  </a:txBody>
                  <a:tcPr marT="108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1000" b="1" cap="all" baseline="0" dirty="0" smtClean="0">
                          <a:solidFill>
                            <a:schemeClr val="accent4"/>
                          </a:solidFill>
                        </a:rPr>
                        <a:t>2016 Sine QUIS</a:t>
                      </a:r>
                    </a:p>
                    <a:p>
                      <a:pPr algn="ctr"/>
                      <a:endParaRPr lang="fr-FR" sz="1000" b="1" cap="all" baseline="0" dirty="0" smtClean="0">
                        <a:solidFill>
                          <a:schemeClr val="accent4"/>
                        </a:solidFill>
                      </a:endParaRPr>
                    </a:p>
                    <a:p>
                      <a:pPr algn="ctr"/>
                      <a:r>
                        <a:rPr lang="fr-FR" sz="2700" b="1" baseline="0" dirty="0" smtClean="0">
                          <a:solidFill>
                            <a:schemeClr val="bg2"/>
                          </a:solidFill>
                        </a:rPr>
                        <a:t>0.84 EBITBA</a:t>
                      </a:r>
                      <a:endParaRPr lang="fr-FR" sz="2700" b="1" baseline="0" dirty="0">
                        <a:solidFill>
                          <a:schemeClr val="bg2"/>
                        </a:solidFill>
                      </a:endParaRPr>
                    </a:p>
                  </a:txBody>
                  <a:tcPr marT="108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8520">
                <a:tc vMerge="1">
                  <a:txBody>
                    <a:bodyPr/>
                    <a:lstStyle/>
                    <a:p>
                      <a:pPr algn="ctr"/>
                      <a:endParaRPr lang="fr-FR" sz="1000" b="0" baseline="0" dirty="0">
                        <a:solidFill>
                          <a:schemeClr val="accent4"/>
                        </a:solidFill>
                      </a:endParaRPr>
                    </a:p>
                  </a:txBody>
                  <a:tcPr marT="180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cap="all" baseline="0" dirty="0" smtClean="0">
                          <a:solidFill>
                            <a:schemeClr val="accent4"/>
                          </a:solidFill>
                        </a:rPr>
                        <a:t>2016 Sine QUIS</a:t>
                      </a:r>
                    </a:p>
                    <a:p>
                      <a:pPr algn="ctr"/>
                      <a:endParaRPr lang="fr-FR" sz="1000" b="1" cap="all" baseline="0" dirty="0" smtClean="0">
                        <a:solidFill>
                          <a:schemeClr val="accent4"/>
                        </a:solidFill>
                      </a:endParaRPr>
                    </a:p>
                    <a:p>
                      <a:pPr algn="ctr"/>
                      <a:r>
                        <a:rPr lang="fr-FR" sz="2700" b="1" baseline="0" dirty="0" smtClean="0">
                          <a:solidFill>
                            <a:schemeClr val="bg2"/>
                          </a:solidFill>
                        </a:rPr>
                        <a:t>0.24% </a:t>
                      </a:r>
                      <a:r>
                        <a:rPr lang="fr-FR" sz="2700" b="1" baseline="0" dirty="0" err="1" smtClean="0">
                          <a:solidFill>
                            <a:schemeClr val="bg2"/>
                          </a:solidFill>
                        </a:rPr>
                        <a:t>share</a:t>
                      </a:r>
                      <a:r>
                        <a:rPr lang="fr-FR" sz="2700" b="1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fr-FR" sz="1000" b="0" baseline="0" dirty="0" err="1" smtClean="0">
                          <a:solidFill>
                            <a:schemeClr val="accent4"/>
                          </a:solidFill>
                        </a:rPr>
                        <a:t>Ipsa</a:t>
                      </a:r>
                      <a:r>
                        <a:rPr lang="fr-FR" sz="1000" b="0" baseline="0" dirty="0" smtClean="0">
                          <a:solidFill>
                            <a:schemeClr val="accent4"/>
                          </a:solidFill>
                        </a:rPr>
                        <a:t> voles </a:t>
                      </a:r>
                      <a:r>
                        <a:rPr lang="fr-FR" sz="1000" b="0" baseline="0" dirty="0" err="1" smtClean="0">
                          <a:solidFill>
                            <a:schemeClr val="accent4"/>
                          </a:solidFill>
                        </a:rPr>
                        <a:t>explam</a:t>
                      </a:r>
                      <a:r>
                        <a:rPr lang="fr-FR" sz="1000" b="0" baseline="0" dirty="0" smtClean="0">
                          <a:solidFill>
                            <a:schemeClr val="accent4"/>
                          </a:solidFill>
                        </a:rPr>
                        <a:t> se </a:t>
                      </a:r>
                      <a:r>
                        <a:rPr lang="fr-FR" sz="1000" b="0" baseline="0" dirty="0" err="1" smtClean="0">
                          <a:solidFill>
                            <a:schemeClr val="accent4"/>
                          </a:solidFill>
                        </a:rPr>
                        <a:t>quis</a:t>
                      </a:r>
                      <a:endParaRPr lang="fr-FR" sz="1000" b="0" baseline="0" dirty="0">
                        <a:solidFill>
                          <a:schemeClr val="accent4"/>
                        </a:solidFill>
                      </a:endParaRPr>
                    </a:p>
                  </a:txBody>
                  <a:tcPr marT="180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sz="1000" b="0" baseline="0" dirty="0">
                        <a:solidFill>
                          <a:schemeClr val="accent4"/>
                        </a:solidFill>
                      </a:endParaRPr>
                    </a:p>
                  </a:txBody>
                  <a:tcPr marT="180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35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fr-FR" noProof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2016 </a:t>
            </a:r>
            <a:r>
              <a:rPr lang="fr-FR" dirty="0" err="1"/>
              <a:t>custio</a:t>
            </a:r>
            <a:r>
              <a:rPr lang="fr-FR" dirty="0"/>
              <a:t> </a:t>
            </a:r>
            <a:r>
              <a:rPr lang="fr-FR" dirty="0" err="1"/>
              <a:t>idempori</a:t>
            </a:r>
            <a:r>
              <a:rPr lang="fr-FR" dirty="0"/>
              <a:t> </a:t>
            </a:r>
            <a:r>
              <a:rPr lang="fr-FR" dirty="0" err="1"/>
              <a:t>sam</a:t>
            </a:r>
            <a:endParaRPr lang="fr-FR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IDIO QUIS AUTEM RE </a:t>
            </a:r>
            <a:r>
              <a:rPr lang="pt-BR" dirty="0" smtClean="0"/>
              <a:t>IPSAM </a:t>
            </a:r>
            <a:br>
              <a:rPr lang="pt-BR" dirty="0" smtClean="0"/>
            </a:br>
            <a:r>
              <a:rPr lang="pt-BR" dirty="0" smtClean="0"/>
              <a:t>QUIBUS </a:t>
            </a:r>
            <a:r>
              <a:rPr lang="pt-BR" dirty="0"/>
              <a:t>IPSUM</a:t>
            </a:r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Us </a:t>
            </a:r>
            <a:r>
              <a:rPr lang="fr-FR" dirty="0" err="1"/>
              <a:t>ariatu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+7,4%</a:t>
            </a:r>
            <a:endParaRPr lang="fr-FR" dirty="0"/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Us </a:t>
            </a:r>
            <a:r>
              <a:rPr lang="fr-FR" dirty="0" err="1"/>
              <a:t>ariatu</a:t>
            </a:r>
            <a:endParaRPr lang="fr-FR" dirty="0"/>
          </a:p>
          <a:p>
            <a:pPr lvl="1"/>
            <a:r>
              <a:rPr lang="fr-FR" dirty="0"/>
              <a:t>(</a:t>
            </a:r>
            <a:r>
              <a:rPr lang="fr-FR" dirty="0" err="1"/>
              <a:t>Dipsunt</a:t>
            </a:r>
            <a:r>
              <a:rPr lang="fr-FR" dirty="0"/>
              <a:t> </a:t>
            </a:r>
            <a:r>
              <a:rPr lang="fr-FR" dirty="0" err="1"/>
              <a:t>fugia</a:t>
            </a:r>
            <a:r>
              <a:rPr lang="fr-FR" dirty="0"/>
              <a:t>)</a:t>
            </a:r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 smtClean="0"/>
              <a:t>+8,2%</a:t>
            </a:r>
            <a:endParaRPr lang="fr-FR" dirty="0"/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Us </a:t>
            </a:r>
            <a:r>
              <a:rPr lang="fr-FR" dirty="0" err="1"/>
              <a:t>ariatu</a:t>
            </a:r>
            <a:endParaRPr lang="fr-FR" dirty="0"/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fr-FR" dirty="0" smtClean="0"/>
              <a:t>+25,2%</a:t>
            </a:r>
            <a:endParaRPr lang="fr-FR" dirty="0"/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pt-BR" dirty="0"/>
              <a:t>ECUS PREPUDICTO </a:t>
            </a:r>
            <a:r>
              <a:rPr lang="pt-BR" dirty="0" smtClean="0"/>
              <a:t>OD </a:t>
            </a:r>
            <a:br>
              <a:rPr lang="pt-BR" dirty="0" smtClean="0"/>
            </a:br>
            <a:r>
              <a:rPr lang="pt-BR" dirty="0" smtClean="0"/>
              <a:t>IOSAM </a:t>
            </a:r>
            <a:r>
              <a:rPr lang="pt-BR" dirty="0"/>
              <a:t>EAQUA</a:t>
            </a:r>
          </a:p>
          <a:p>
            <a:pPr lvl="1"/>
            <a:r>
              <a:rPr lang="pt-BR" dirty="0"/>
              <a:t>Solo volorem poriae</a:t>
            </a:r>
            <a:endParaRPr lang="fr-FR" dirty="0"/>
          </a:p>
        </p:txBody>
      </p:sp>
      <p:graphicFrame>
        <p:nvGraphicFramePr>
          <p:cNvPr id="27" name="Espace réservé du graphique 26"/>
          <p:cNvGraphicFramePr>
            <a:graphicFrameLocks noGrp="1"/>
          </p:cNvGraphicFramePr>
          <p:nvPr>
            <p:ph type="chart" sz="quarter" idx="21"/>
            <p:extLst>
              <p:ext uri="{D42A27DB-BD31-4B8C-83A1-F6EECF244321}">
                <p14:modId xmlns:p14="http://schemas.microsoft.com/office/powerpoint/2010/main" val="1514862930"/>
              </p:ext>
            </p:extLst>
          </p:nvPr>
        </p:nvGraphicFramePr>
        <p:xfrm>
          <a:off x="3213100" y="1779588"/>
          <a:ext cx="2717800" cy="2628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Espace réservé du texte 2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pt-BR" dirty="0"/>
              <a:t>ERUMQUE NESTIIS </a:t>
            </a:r>
            <a:r>
              <a:rPr lang="pt-BR" dirty="0" smtClean="0"/>
              <a:t>ES</a:t>
            </a:r>
            <a:br>
              <a:rPr lang="pt-BR" dirty="0" smtClean="0"/>
            </a:br>
            <a:r>
              <a:rPr lang="pt-BR" dirty="0" smtClean="0"/>
              <a:t>SUM</a:t>
            </a:r>
            <a:r>
              <a:rPr lang="pt-BR" dirty="0"/>
              <a:t>, QUAM, ALITET </a:t>
            </a:r>
            <a:r>
              <a:rPr lang="pt-BR" dirty="0" smtClean="0"/>
              <a:t>FUGA.</a:t>
            </a:r>
            <a:br>
              <a:rPr lang="pt-BR" dirty="0" smtClean="0"/>
            </a:br>
            <a:r>
              <a:rPr lang="pt-BR" dirty="0" smtClean="0"/>
              <a:t>ALIATEM </a:t>
            </a:r>
            <a:r>
              <a:rPr lang="pt-BR" dirty="0"/>
              <a:t>FACCULL ECAB</a:t>
            </a:r>
            <a:endParaRPr lang="fr-FR" dirty="0"/>
          </a:p>
        </p:txBody>
      </p:sp>
      <p:graphicFrame>
        <p:nvGraphicFramePr>
          <p:cNvPr id="24" name="Espace réservé du graphique 26"/>
          <p:cNvGraphicFramePr>
            <a:graphicFrameLocks noGrp="1"/>
          </p:cNvGraphicFramePr>
          <p:nvPr>
            <p:ph type="chart" sz="quarter" idx="23"/>
            <p:extLst>
              <p:ext uri="{D42A27DB-BD31-4B8C-83A1-F6EECF244321}">
                <p14:modId xmlns:p14="http://schemas.microsoft.com/office/powerpoint/2010/main" val="802631657"/>
              </p:ext>
            </p:extLst>
          </p:nvPr>
        </p:nvGraphicFramePr>
        <p:xfrm>
          <a:off x="6051550" y="1779588"/>
          <a:ext cx="2717800" cy="2628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125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36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fr-FR" noProof="0"/>
          </a:p>
        </p:txBody>
      </p:sp>
      <p:sp>
        <p:nvSpPr>
          <p:cNvPr id="17" name="Titr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Haria custio idempori </a:t>
            </a:r>
            <a:r>
              <a:rPr lang="it-IT" dirty="0" smtClean="0"/>
              <a:t>sam</a:t>
            </a:r>
            <a:br>
              <a:rPr lang="it-IT" dirty="0" smtClean="0"/>
            </a:br>
            <a:r>
              <a:rPr lang="it-IT" dirty="0" smtClean="0"/>
              <a:t>qui </a:t>
            </a:r>
            <a:r>
              <a:rPr lang="it-IT" dirty="0"/>
              <a:t>to minulles magnis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+16%</a:t>
            </a:r>
            <a:endParaRPr lang="fr-FR" dirty="0"/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Us ariatus </a:t>
            </a:r>
            <a:r>
              <a:rPr lang="pt-BR" dirty="0" smtClean="0"/>
              <a:t>aperitat</a:t>
            </a:r>
          </a:p>
          <a:p>
            <a:pPr lvl="1"/>
            <a:r>
              <a:rPr lang="pt-BR" dirty="0" smtClean="0"/>
              <a:t>idio </a:t>
            </a:r>
            <a:r>
              <a:rPr lang="pt-BR" dirty="0"/>
              <a:t>quis autem re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Ipsam </a:t>
            </a:r>
            <a:r>
              <a:rPr lang="pt-BR" dirty="0"/>
              <a:t>quibus ipsum</a:t>
            </a:r>
            <a:endParaRPr lang="fr-FR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+25%</a:t>
            </a:r>
            <a:endParaRPr lang="fr-FR" dirty="0"/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/>
              <a:t>Us ariatus aperitat</a:t>
            </a:r>
          </a:p>
          <a:p>
            <a:pPr lvl="1"/>
            <a:r>
              <a:rPr lang="pt-BR" dirty="0"/>
              <a:t>idio quis autem re </a:t>
            </a:r>
            <a:br>
              <a:rPr lang="pt-BR" dirty="0"/>
            </a:br>
            <a:r>
              <a:rPr lang="pt-BR" dirty="0"/>
              <a:t>Ipsam quibus ipsum</a:t>
            </a:r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 smtClean="0"/>
              <a:t>+16%</a:t>
            </a:r>
            <a:endParaRPr lang="fr-FR" dirty="0"/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pt-BR" dirty="0"/>
              <a:t>Us ariatus aperitat</a:t>
            </a:r>
          </a:p>
          <a:p>
            <a:pPr lvl="1"/>
            <a:r>
              <a:rPr lang="pt-BR" dirty="0"/>
              <a:t>idio quis autem re </a:t>
            </a:r>
            <a:br>
              <a:rPr lang="pt-BR" dirty="0"/>
            </a:br>
            <a:r>
              <a:rPr lang="pt-BR" dirty="0"/>
              <a:t>Ipsam quibus ipsum</a:t>
            </a:r>
          </a:p>
        </p:txBody>
      </p:sp>
    </p:spTree>
    <p:extLst>
      <p:ext uri="{BB962C8B-B14F-4D97-AF65-F5344CB8AC3E}">
        <p14:creationId xmlns:p14="http://schemas.microsoft.com/office/powerpoint/2010/main" val="103699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37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fr-FR" noProof="0"/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12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Pavid</a:t>
            </a:r>
            <a:r>
              <a:rPr lang="fr-FR" dirty="0"/>
              <a:t> que </a:t>
            </a:r>
            <a:r>
              <a:rPr lang="fr-FR" dirty="0" err="1"/>
              <a:t>preperem</a:t>
            </a:r>
            <a:r>
              <a:rPr lang="fr-FR" dirty="0"/>
              <a:t> </a:t>
            </a:r>
            <a:r>
              <a:rPr lang="fr-FR" dirty="0" err="1"/>
              <a:t>genderi</a:t>
            </a:r>
            <a:r>
              <a:rPr lang="fr-FR" dirty="0"/>
              <a:t> </a:t>
            </a:r>
            <a:r>
              <a:rPr lang="fr-FR" dirty="0" err="1"/>
              <a:t>tate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rorior</a:t>
            </a:r>
            <a:r>
              <a:rPr lang="fr-FR" dirty="0"/>
              <a:t> </a:t>
            </a:r>
            <a:r>
              <a:rPr lang="fr-FR" dirty="0" err="1"/>
              <a:t>eperepu</a:t>
            </a:r>
            <a:r>
              <a:rPr lang="fr-FR" dirty="0"/>
              <a:t> </a:t>
            </a:r>
            <a:r>
              <a:rPr lang="fr-FR" dirty="0" err="1"/>
              <a:t>distium</a:t>
            </a:r>
            <a:r>
              <a:rPr lang="fr-FR" dirty="0"/>
              <a:t> </a:t>
            </a:r>
            <a:r>
              <a:rPr lang="fr-FR" dirty="0" err="1"/>
              <a:t>issedi</a:t>
            </a:r>
            <a:r>
              <a:rPr lang="fr-FR" dirty="0"/>
              <a:t> </a:t>
            </a:r>
            <a:r>
              <a:rPr lang="fr-FR" dirty="0" err="1"/>
              <a:t>comnimi</a:t>
            </a:r>
            <a:r>
              <a:rPr lang="fr-FR" dirty="0"/>
              <a:t> </a:t>
            </a:r>
            <a:r>
              <a:rPr lang="fr-FR" dirty="0" err="1"/>
              <a:t>nveles</a:t>
            </a:r>
            <a:r>
              <a:rPr lang="fr-FR" dirty="0"/>
              <a:t>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que </a:t>
            </a:r>
            <a:r>
              <a:rPr lang="fr-FR" dirty="0" err="1"/>
              <a:t>doloreri</a:t>
            </a:r>
            <a:r>
              <a:rPr lang="fr-FR" dirty="0"/>
              <a:t> </a:t>
            </a:r>
            <a:r>
              <a:rPr lang="fr-FR" dirty="0" err="1"/>
              <a:t>duarum</a:t>
            </a:r>
            <a:r>
              <a:rPr lang="fr-FR" dirty="0"/>
              <a:t>, </a:t>
            </a:r>
            <a:r>
              <a:rPr lang="fr-FR" b="1" dirty="0" err="1"/>
              <a:t>ulliam</a:t>
            </a:r>
            <a:r>
              <a:rPr lang="fr-FR" b="1" dirty="0"/>
              <a:t> </a:t>
            </a:r>
            <a:r>
              <a:rPr lang="fr-FR" b="1" dirty="0" err="1"/>
              <a:t>quodis</a:t>
            </a:r>
            <a:r>
              <a:rPr lang="fr-FR" b="1" dirty="0"/>
              <a:t> </a:t>
            </a:r>
            <a:r>
              <a:rPr lang="fr-FR" b="1" dirty="0" err="1"/>
              <a:t>duntem</a:t>
            </a:r>
            <a:r>
              <a:rPr lang="fr-FR" b="1" dirty="0"/>
              <a:t>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qui </a:t>
            </a:r>
            <a:r>
              <a:rPr lang="fr-FR" dirty="0"/>
              <a:t>con ex </a:t>
            </a:r>
            <a:r>
              <a:rPr lang="fr-FR" dirty="0" err="1"/>
              <a:t>eumqunimenihit</a:t>
            </a:r>
            <a:r>
              <a:rPr lang="fr-FR" dirty="0"/>
              <a:t> </a:t>
            </a:r>
            <a:r>
              <a:rPr lang="fr-FR" dirty="0" err="1"/>
              <a:t>officturia</a:t>
            </a:r>
            <a:r>
              <a:rPr lang="fr-FR" dirty="0"/>
              <a:t> </a:t>
            </a:r>
            <a:r>
              <a:rPr lang="fr-FR" dirty="0" err="1"/>
              <a:t>quuntio</a:t>
            </a:r>
            <a:r>
              <a:rPr lang="fr-FR" dirty="0"/>
              <a:t>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b="1" dirty="0" err="1" smtClean="0"/>
              <a:t>omelignam</a:t>
            </a:r>
            <a:r>
              <a:rPr lang="fr-FR" b="1" dirty="0" smtClean="0"/>
              <a:t> </a:t>
            </a:r>
            <a:r>
              <a:rPr lang="fr-FR" b="1" dirty="0" err="1"/>
              <a:t>ressit</a:t>
            </a:r>
            <a:r>
              <a:rPr lang="fr-FR" b="1" dirty="0"/>
              <a:t> </a:t>
            </a:r>
            <a:r>
              <a:rPr lang="fr-FR" b="1" dirty="0" err="1"/>
              <a:t>fugiatia</a:t>
            </a:r>
            <a:r>
              <a:rPr lang="fr-FR" b="1" dirty="0"/>
              <a:t> plia </a:t>
            </a:r>
            <a:r>
              <a:rPr lang="fr-FR" b="1" dirty="0" err="1"/>
              <a:t>prae</a:t>
            </a:r>
            <a:r>
              <a:rPr lang="fr-FR" b="1" dirty="0" smtClean="0"/>
              <a:t>.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r>
              <a:rPr lang="fr-FR" dirty="0" err="1"/>
              <a:t>reicid</a:t>
            </a:r>
            <a:r>
              <a:rPr lang="fr-FR" dirty="0"/>
              <a:t> </a:t>
            </a:r>
            <a:r>
              <a:rPr lang="fr-FR" dirty="0" err="1"/>
              <a:t>minctet</a:t>
            </a:r>
            <a:r>
              <a:rPr lang="fr-FR" dirty="0"/>
              <a:t> </a:t>
            </a:r>
            <a:r>
              <a:rPr lang="fr-FR" dirty="0" err="1"/>
              <a:t>rerferit</a:t>
            </a:r>
            <a:r>
              <a:rPr lang="fr-FR" dirty="0"/>
              <a:t> </a:t>
            </a:r>
            <a:r>
              <a:rPr lang="fr-FR" dirty="0" err="1"/>
              <a:t>rerum</a:t>
            </a:r>
            <a:r>
              <a:rPr lang="fr-FR" dirty="0"/>
              <a:t> </a:t>
            </a:r>
          </a:p>
          <a:p>
            <a:pPr lvl="1"/>
            <a:r>
              <a:rPr lang="fr-FR" b="1" dirty="0"/>
              <a:t>Om </a:t>
            </a:r>
            <a:r>
              <a:rPr lang="fr-FR" b="1" dirty="0" err="1"/>
              <a:t>elignam</a:t>
            </a:r>
            <a:r>
              <a:rPr lang="fr-FR" b="1" dirty="0"/>
              <a:t> </a:t>
            </a:r>
            <a:r>
              <a:rPr lang="fr-FR" b="1" dirty="0" err="1"/>
              <a:t>ressit</a:t>
            </a:r>
            <a:r>
              <a:rPr lang="fr-FR" b="1" dirty="0"/>
              <a:t> </a:t>
            </a:r>
            <a:r>
              <a:rPr lang="fr-FR" b="1" dirty="0" err="1"/>
              <a:t>fugiatia</a:t>
            </a:r>
            <a:r>
              <a:rPr lang="fr-FR" b="1" dirty="0"/>
              <a:t> plia </a:t>
            </a:r>
            <a:r>
              <a:rPr lang="fr-FR" b="1" dirty="0" err="1"/>
              <a:t>prae</a:t>
            </a:r>
            <a:r>
              <a:rPr lang="fr-FR" b="1" dirty="0"/>
              <a:t> </a:t>
            </a:r>
            <a:r>
              <a:rPr lang="fr-FR" dirty="0" err="1"/>
              <a:t>modis</a:t>
            </a:r>
            <a:r>
              <a:rPr lang="fr-FR" dirty="0"/>
              <a:t>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eatibus</a:t>
            </a:r>
            <a:r>
              <a:rPr lang="fr-FR" dirty="0" smtClean="0"/>
              <a:t> </a:t>
            </a:r>
            <a:r>
              <a:rPr lang="fr-FR" dirty="0" err="1"/>
              <a:t>eum</a:t>
            </a:r>
            <a:r>
              <a:rPr lang="fr-FR" dirty="0"/>
              <a:t> </a:t>
            </a:r>
            <a:r>
              <a:rPr lang="fr-FR" dirty="0" err="1"/>
              <a:t>reicid</a:t>
            </a:r>
            <a:r>
              <a:rPr lang="fr-FR" dirty="0"/>
              <a:t> </a:t>
            </a:r>
            <a:r>
              <a:rPr lang="fr-FR" dirty="0" err="1"/>
              <a:t>minctet</a:t>
            </a:r>
            <a:r>
              <a:rPr lang="fr-FR" dirty="0"/>
              <a:t> </a:t>
            </a:r>
            <a:r>
              <a:rPr lang="fr-FR" dirty="0" err="1"/>
              <a:t>rerferit</a:t>
            </a:r>
            <a:r>
              <a:rPr lang="fr-FR" dirty="0"/>
              <a:t> </a:t>
            </a:r>
            <a:r>
              <a:rPr lang="fr-FR" dirty="0" err="1"/>
              <a:t>rerum</a:t>
            </a:r>
            <a:r>
              <a:rPr lang="fr-FR" dirty="0"/>
              <a:t> </a:t>
            </a:r>
            <a:r>
              <a:rPr lang="fr-FR" dirty="0" err="1"/>
              <a:t>nulpa</a:t>
            </a:r>
            <a:r>
              <a:rPr lang="fr-FR" dirty="0"/>
              <a:t>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simolup</a:t>
            </a:r>
            <a:r>
              <a:rPr lang="fr-FR" dirty="0" smtClean="0"/>
              <a:t> </a:t>
            </a:r>
            <a:r>
              <a:rPr lang="fr-FR" dirty="0" err="1"/>
              <a:t>tataquatqui</a:t>
            </a:r>
            <a:r>
              <a:rPr lang="fr-FR" dirty="0"/>
              <a:t> </a:t>
            </a:r>
            <a:r>
              <a:rPr lang="fr-FR" dirty="0" err="1"/>
              <a:t>blaci</a:t>
            </a:r>
            <a:r>
              <a:rPr lang="fr-FR" dirty="0"/>
              <a:t> </a:t>
            </a:r>
            <a:r>
              <a:rPr lang="fr-FR" dirty="0" err="1"/>
              <a:t>ipsanda</a:t>
            </a:r>
            <a:r>
              <a:rPr lang="fr-FR" dirty="0"/>
              <a:t> </a:t>
            </a:r>
            <a:r>
              <a:rPr lang="fr-FR" dirty="0" err="1"/>
              <a:t>demporeped</a:t>
            </a:r>
            <a:r>
              <a:rPr lang="fr-FR" dirty="0"/>
              <a:t>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ut </a:t>
            </a:r>
            <a:r>
              <a:rPr lang="fr-FR" b="1" dirty="0" err="1"/>
              <a:t>molo</a:t>
            </a:r>
            <a:r>
              <a:rPr lang="fr-FR" b="1" dirty="0"/>
              <a:t> </a:t>
            </a:r>
            <a:r>
              <a:rPr lang="fr-FR" b="1" dirty="0" err="1"/>
              <a:t>dendentisque</a:t>
            </a:r>
            <a:r>
              <a:rPr lang="fr-FR" b="1" dirty="0"/>
              <a:t> </a:t>
            </a:r>
            <a:r>
              <a:rPr lang="fr-FR" dirty="0" err="1"/>
              <a:t>esciur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766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38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1119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smtClean="0"/>
              <a:t>use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Decrease / increase the list </a:t>
            </a:r>
            <a:r>
              <a:rPr lang="en-US" dirty="0" smtClean="0"/>
              <a:t>level</a:t>
            </a:r>
          </a:p>
          <a:p>
            <a:pPr lvl="2"/>
            <a:endParaRPr lang="en-US" dirty="0"/>
          </a:p>
          <a:p>
            <a:pPr lvl="3"/>
            <a:r>
              <a:rPr lang="en-US" dirty="0"/>
              <a:t>To increase the level of the list:</a:t>
            </a:r>
          </a:p>
          <a:p>
            <a:pPr lvl="4"/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: to switch from the 1st to the 2nd text level text on the </a:t>
            </a:r>
            <a:r>
              <a:rPr lang="en-US" b="1" dirty="0"/>
              <a:t>next page</a:t>
            </a:r>
            <a:r>
              <a:rPr lang="en-US" dirty="0"/>
              <a:t>)</a:t>
            </a:r>
          </a:p>
          <a:p>
            <a:pPr lvl="4"/>
            <a:r>
              <a:rPr lang="en-US" dirty="0"/>
              <a:t>Select the first level of the text page</a:t>
            </a:r>
          </a:p>
          <a:p>
            <a:pPr lvl="4"/>
            <a:r>
              <a:rPr lang="en-US" dirty="0"/>
              <a:t>Menu Home / Paragraph / Increase List Level </a:t>
            </a:r>
            <a:r>
              <a:rPr lang="en-US" dirty="0">
                <a:solidFill>
                  <a:schemeClr val="accent5"/>
                </a:solidFill>
              </a:rPr>
              <a:t>(1)</a:t>
            </a:r>
            <a:r>
              <a:rPr lang="en-US" dirty="0">
                <a:solidFill>
                  <a:schemeClr val="accent2"/>
                </a:solidFill>
              </a:rPr>
              <a:t/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This will allow you to go to the next text </a:t>
            </a:r>
            <a:r>
              <a:rPr lang="en-US" dirty="0" smtClean="0"/>
              <a:t>level</a:t>
            </a:r>
          </a:p>
          <a:p>
            <a:pPr lvl="4"/>
            <a:endParaRPr lang="en-US" dirty="0"/>
          </a:p>
          <a:p>
            <a:pPr lvl="3"/>
            <a:r>
              <a:rPr lang="en-US" dirty="0"/>
              <a:t>To decrease the level of the list:</a:t>
            </a:r>
          </a:p>
          <a:p>
            <a:pPr lvl="4"/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: to switch from the 2nd to the 1st text level on the </a:t>
            </a:r>
            <a:r>
              <a:rPr lang="en-US" b="1" dirty="0"/>
              <a:t>next page</a:t>
            </a:r>
            <a:r>
              <a:rPr lang="en-US" dirty="0"/>
              <a:t>)</a:t>
            </a:r>
          </a:p>
          <a:p>
            <a:pPr lvl="4"/>
            <a:r>
              <a:rPr lang="en-US" dirty="0"/>
              <a:t>Select the 2nd level of the text page</a:t>
            </a:r>
          </a:p>
          <a:p>
            <a:pPr lvl="4"/>
            <a:r>
              <a:rPr lang="en-US" dirty="0"/>
              <a:t>Menu Home / Paragraph / Decrease List Level </a:t>
            </a:r>
            <a:r>
              <a:rPr lang="en-US" dirty="0">
                <a:solidFill>
                  <a:schemeClr val="accent5"/>
                </a:solidFill>
              </a:rPr>
              <a:t>(2)</a:t>
            </a:r>
            <a:r>
              <a:rPr lang="en-US" dirty="0">
                <a:solidFill>
                  <a:schemeClr val="accent2"/>
                </a:solidFill>
              </a:rPr>
              <a:t/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This will allow you to go to the previous text level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39</a:t>
            </a:fld>
            <a:endParaRPr lang="en-US" noProof="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455626"/>
            <a:ext cx="4743809" cy="59916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359766" y="1100575"/>
            <a:ext cx="882691" cy="289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accent5"/>
                </a:solidFill>
              </a:rPr>
              <a:t>2 &amp; 1</a:t>
            </a:r>
            <a:endParaRPr lang="en-US" sz="1000" dirty="0">
              <a:solidFill>
                <a:schemeClr val="accent5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11476" y="1623693"/>
            <a:ext cx="358593" cy="1448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11476" y="1175941"/>
            <a:ext cx="358593" cy="1448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onnecteur droit 14"/>
          <p:cNvCxnSpPr>
            <a:stCxn id="13" idx="0"/>
            <a:endCxn id="14" idx="2"/>
          </p:cNvCxnSpPr>
          <p:nvPr/>
        </p:nvCxnSpPr>
        <p:spPr>
          <a:xfrm flipV="1">
            <a:off x="7790772" y="1320757"/>
            <a:ext cx="0" cy="3029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90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Overview- Android Auto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err="1" smtClean="0"/>
              <a:t>Realease</a:t>
            </a:r>
            <a:r>
              <a:rPr lang="en-US" dirty="0" smtClean="0"/>
              <a:t> Date: </a:t>
            </a:r>
            <a:r>
              <a:rPr lang="en-US" dirty="0"/>
              <a:t>March 19, </a:t>
            </a:r>
            <a:r>
              <a:rPr lang="en-US" dirty="0" smtClean="0"/>
              <a:t>2015.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Android </a:t>
            </a:r>
            <a:r>
              <a:rPr lang="en-US" dirty="0" err="1" smtClean="0"/>
              <a:t>Aplication</a:t>
            </a:r>
            <a:r>
              <a:rPr lang="en-US" dirty="0" smtClean="0"/>
              <a:t> for smartphone that allows a connection with the car using a </a:t>
            </a:r>
            <a:r>
              <a:rPr lang="en-US" dirty="0" err="1" smtClean="0"/>
              <a:t>usb</a:t>
            </a:r>
            <a:r>
              <a:rPr lang="en-US" dirty="0" smtClean="0"/>
              <a:t> cable.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Android Auto connects via Bluetooth, in order to connect with the car sound system..</a:t>
            </a:r>
          </a:p>
          <a:p>
            <a:pPr algn="l"/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Simpler is safest</a:t>
            </a:r>
          </a:p>
          <a:p>
            <a:pPr marL="280988" lvl="1" indent="-171450" algn="l"/>
            <a:r>
              <a:rPr lang="en-US" dirty="0" smtClean="0"/>
              <a:t>Only brings useful information</a:t>
            </a:r>
          </a:p>
          <a:p>
            <a:pPr marL="280988" lvl="1" indent="-171450" algn="l"/>
            <a:endParaRPr lang="en-US" dirty="0" smtClean="0"/>
          </a:p>
          <a:p>
            <a:pPr marL="280988" lvl="1" indent="-171450" algn="l"/>
            <a:r>
              <a:rPr lang="en-US" dirty="0" smtClean="0"/>
              <a:t>Organized into simple cards</a:t>
            </a:r>
          </a:p>
          <a:p>
            <a:pPr marL="280988" lvl="1" indent="-171450" algn="l"/>
            <a:endParaRPr lang="en-US" dirty="0"/>
          </a:p>
          <a:p>
            <a:pPr marL="280988" lvl="1" indent="-171450" algn="l"/>
            <a:r>
              <a:rPr lang="en-US" dirty="0" smtClean="0"/>
              <a:t>Apps need to have consistent design</a:t>
            </a:r>
          </a:p>
          <a:p>
            <a:pPr marL="387450" lvl="4" indent="-171450"/>
            <a:r>
              <a:rPr lang="en-US" dirty="0" smtClean="0"/>
              <a:t>Large and round buttons, for easy touch points</a:t>
            </a:r>
          </a:p>
          <a:p>
            <a:pPr marL="387450" lvl="4" indent="-171450"/>
            <a:r>
              <a:rPr lang="en-US" dirty="0" smtClean="0"/>
              <a:t>Similar menu structures.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075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level </a:t>
            </a:r>
            <a:r>
              <a:rPr lang="en-US" dirty="0" smtClean="0"/>
              <a:t>1</a:t>
            </a:r>
            <a:endParaRPr lang="en-US" dirty="0"/>
          </a:p>
          <a:p>
            <a:pPr lvl="1"/>
            <a:r>
              <a:rPr lang="en-US" dirty="0"/>
              <a:t>Text level 2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Text level </a:t>
            </a:r>
            <a:r>
              <a:rPr lang="en-US" dirty="0" smtClean="0"/>
              <a:t>3</a:t>
            </a:r>
            <a:endParaRPr lang="en-US" dirty="0"/>
          </a:p>
          <a:p>
            <a:pPr lvl="3"/>
            <a:r>
              <a:rPr lang="en-US" dirty="0"/>
              <a:t>Text level </a:t>
            </a:r>
            <a:r>
              <a:rPr lang="en-US" dirty="0" smtClean="0"/>
              <a:t>4</a:t>
            </a:r>
          </a:p>
          <a:p>
            <a:pPr lvl="4"/>
            <a:r>
              <a:rPr lang="en-US" dirty="0" smtClean="0"/>
              <a:t>Text level 5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824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</a:t>
            </a:r>
            <a:endParaRPr lang="en-US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smtClean="0"/>
              <a:t>Copy / paste text (From an existing presentation)</a:t>
            </a:r>
          </a:p>
          <a:p>
            <a:pPr lvl="2"/>
            <a:endParaRPr lang="en-US" dirty="0" smtClean="0"/>
          </a:p>
          <a:p>
            <a:pPr lvl="3"/>
            <a:r>
              <a:rPr lang="en-US" dirty="0" smtClean="0"/>
              <a:t>Select and copy the text for your existing presentation</a:t>
            </a:r>
          </a:p>
          <a:p>
            <a:pPr lvl="3"/>
            <a:r>
              <a:rPr lang="en-US" dirty="0" smtClean="0"/>
              <a:t>Select the text box in the presentation</a:t>
            </a:r>
          </a:p>
          <a:p>
            <a:pPr lvl="3"/>
            <a:r>
              <a:rPr lang="en-US" dirty="0" smtClean="0"/>
              <a:t>Menu "Home / Paste / Special Paste... / unformatted text "</a:t>
            </a:r>
          </a:p>
          <a:p>
            <a:pPr lvl="3"/>
            <a:r>
              <a:rPr lang="en-US" dirty="0" smtClean="0"/>
              <a:t>Select "OK"</a:t>
            </a:r>
          </a:p>
          <a:p>
            <a:pPr lvl="3"/>
            <a:r>
              <a:rPr lang="en-US" dirty="0" smtClean="0"/>
              <a:t>You must then apply the levels of text using the tools "Decrease / Increase List Level"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en-US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smtClean="0"/>
              <a:t>Footer can be personalized as follow:</a:t>
            </a:r>
          </a:p>
          <a:p>
            <a:pPr lvl="2"/>
            <a:endParaRPr lang="en-US" dirty="0" smtClean="0"/>
          </a:p>
          <a:p>
            <a:pPr lvl="3"/>
            <a:r>
              <a:rPr lang="en-US" dirty="0" smtClean="0"/>
              <a:t>Menu “Insert / Header and footer”</a:t>
            </a:r>
          </a:p>
          <a:p>
            <a:pPr lvl="3"/>
            <a:r>
              <a:rPr lang="en-US" dirty="0" smtClean="0"/>
              <a:t>Select the footer &amp; date and type the appropriate title</a:t>
            </a:r>
          </a:p>
          <a:p>
            <a:pPr lvl="3"/>
            <a:r>
              <a:rPr lang="en-US" dirty="0" smtClean="0"/>
              <a:t>Click on Apply to all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2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5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How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works</a:t>
            </a:r>
            <a:r>
              <a:rPr lang="fr-FR" dirty="0" smtClean="0"/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881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If connected to the car the phone stays unusable.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There are always 5 panels available in the case we connect it with the car dash.</a:t>
            </a:r>
          </a:p>
          <a:p>
            <a:pPr marL="280988" lvl="1" indent="-171450" algn="l"/>
            <a:r>
              <a:rPr lang="en-US" dirty="0" smtClean="0"/>
              <a:t>If we use the phone there are always 4 panels available</a:t>
            </a:r>
          </a:p>
          <a:p>
            <a:pPr marL="171450" lvl="2" indent="-171450"/>
            <a:endParaRPr lang="en-US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Home menu as information such as the weather, current song, current destination and upcoming appointments.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Only important information appear while driving</a:t>
            </a:r>
          </a:p>
          <a:p>
            <a:pPr marL="279450" lvl="3" indent="-171450"/>
            <a:r>
              <a:rPr lang="en-US" dirty="0" smtClean="0"/>
              <a:t>Notifications such as alerts from email, </a:t>
            </a:r>
            <a:r>
              <a:rPr lang="en-US" dirty="0" err="1" smtClean="0"/>
              <a:t>facebook</a:t>
            </a:r>
            <a:r>
              <a:rPr lang="en-US" dirty="0" smtClean="0"/>
              <a:t> or twitter, will not show in the notifications log.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337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Auto - Panels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179624"/>
            <a:ext cx="3314700" cy="19888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37" y="2371945"/>
            <a:ext cx="3307582" cy="16041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6237" y="1497739"/>
            <a:ext cx="330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On phone Screen</a:t>
            </a:r>
            <a:endParaRPr 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1493223"/>
            <a:ext cx="330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On Car Dash Screen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68190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Auto - Home Menu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1" name="TextBox 10"/>
          <p:cNvSpPr txBox="1"/>
          <p:nvPr/>
        </p:nvSpPr>
        <p:spPr>
          <a:xfrm>
            <a:off x="636237" y="1497739"/>
            <a:ext cx="330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On phone Screen</a:t>
            </a:r>
            <a:endParaRPr 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70426" y="1493223"/>
            <a:ext cx="411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On Car Dash Screen</a:t>
            </a:r>
            <a:endParaRPr lang="en-US" sz="11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07" y="1927045"/>
            <a:ext cx="1062242" cy="20665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426" y="1942042"/>
            <a:ext cx="4114800" cy="198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4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Voice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77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tran">
  <a:themeElements>
    <a:clrScheme name="Altran bureautique">
      <a:dk1>
        <a:sysClr val="windowText" lastClr="000000"/>
      </a:dk1>
      <a:lt1>
        <a:srgbClr val="FFFFFF"/>
      </a:lt1>
      <a:dk2>
        <a:srgbClr val="007EAF"/>
      </a:dk2>
      <a:lt2>
        <a:srgbClr val="5F509B"/>
      </a:lt2>
      <a:accent1>
        <a:srgbClr val="EB5F1E"/>
      </a:accent1>
      <a:accent2>
        <a:srgbClr val="FAEB46"/>
      </a:accent2>
      <a:accent3>
        <a:srgbClr val="E12364"/>
      </a:accent3>
      <a:accent4>
        <a:srgbClr val="464B69"/>
      </a:accent4>
      <a:accent5>
        <a:srgbClr val="00B4B9"/>
      </a:accent5>
      <a:accent6>
        <a:srgbClr val="5FC3EB"/>
      </a:accent6>
      <a:hlink>
        <a:srgbClr val="007EAF"/>
      </a:hlink>
      <a:folHlink>
        <a:srgbClr val="007EAF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19E1A6EA81A4789CC2A27D54FE063" ma:contentTypeVersion="2" ma:contentTypeDescription="Create a new document." ma:contentTypeScope="" ma:versionID="6e5cb36ff88c0f99687fc20d43474a8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d665e38e66d01d06a7f476fcfe73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F64EBE-3065-4A3D-B86E-F21B0406FD66}">
  <ds:schemaRefs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1BEF1E5-09DF-46B0-9968-4DC0508567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4695D99-3EAE-4F55-A2B4-F38051B8FE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Altran_PPT_16-9_v2</Template>
  <TotalTime>123</TotalTime>
  <Words>1808</Words>
  <Application>Microsoft Office PowerPoint</Application>
  <PresentationFormat>On-screen Show (16:9)</PresentationFormat>
  <Paragraphs>505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Arial Black</vt:lpstr>
      <vt:lpstr>Calibri</vt:lpstr>
      <vt:lpstr>Altran</vt:lpstr>
      <vt:lpstr>PowerPoint Presentation</vt:lpstr>
      <vt:lpstr>Agenda</vt:lpstr>
      <vt:lpstr>1.</vt:lpstr>
      <vt:lpstr>Overview- Android Auto</vt:lpstr>
      <vt:lpstr>2.</vt:lpstr>
      <vt:lpstr>How it works?</vt:lpstr>
      <vt:lpstr>Android Auto - Panels</vt:lpstr>
      <vt:lpstr>Android Auto - Home Menu</vt:lpstr>
      <vt:lpstr>Voice command</vt:lpstr>
      <vt:lpstr>PowerPoint Presentation</vt:lpstr>
      <vt:lpstr>3.</vt:lpstr>
      <vt:lpstr>Set up an Auto project</vt:lpstr>
      <vt:lpstr>Providing Audio Playback for Auto  </vt:lpstr>
      <vt:lpstr>Providing Messaging for Auto  </vt:lpstr>
      <vt:lpstr>Testing Apps for Auto  </vt:lpstr>
      <vt:lpstr>Auto App Quality</vt:lpstr>
      <vt:lpstr>Distribute to Android Auto  </vt:lpstr>
      <vt:lpstr>4.</vt:lpstr>
      <vt:lpstr>Compatible with Android Auto</vt:lpstr>
      <vt:lpstr>5.</vt:lpstr>
      <vt:lpstr>Overview – Embedded Android Auto</vt:lpstr>
      <vt:lpstr>How it works?</vt:lpstr>
      <vt:lpstr>Car Models where it is available (Google I/O 2017)</vt:lpstr>
      <vt:lpstr>6.</vt:lpstr>
      <vt:lpstr>7.</vt:lpstr>
      <vt:lpstr>8.</vt:lpstr>
      <vt:lpstr>9.</vt:lpstr>
      <vt:lpstr>10.</vt:lpstr>
      <vt:lpstr>11.</vt:lpstr>
      <vt:lpstr>12.</vt:lpstr>
      <vt:lpstr>Gias ella nostoriberum adi berepudae velest, sinciam quaepre seditis</vt:lpstr>
      <vt:lpstr>PowerPoint Presentation</vt:lpstr>
      <vt:lpstr>PowerPoint Presentation</vt:lpstr>
      <vt:lpstr>2016 custio idempori sam</vt:lpstr>
      <vt:lpstr>2016 custio idempori sam</vt:lpstr>
      <vt:lpstr>Haria custio idempori sam qui to minulles magnis</vt:lpstr>
      <vt:lpstr>12</vt:lpstr>
      <vt:lpstr>PowerPoint Presentation</vt:lpstr>
      <vt:lpstr>How to use</vt:lpstr>
      <vt:lpstr>How to use</vt:lpstr>
      <vt:lpstr>How to use</vt:lpstr>
      <vt:lpstr>How to use</vt:lpstr>
    </vt:vector>
  </TitlesOfParts>
  <Manager>Altran</Manager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Altran</dc:subject>
  <dc:creator>Ramos João Paulo</dc:creator>
  <cp:lastModifiedBy>Ramos João Paulo</cp:lastModifiedBy>
  <cp:revision>9</cp:revision>
  <dcterms:created xsi:type="dcterms:W3CDTF">2017-10-04T08:50:13Z</dcterms:created>
  <dcterms:modified xsi:type="dcterms:W3CDTF">2017-10-06T09:44:38Z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0x0101001F419E1A6EA81A4789CC2A27D54FE063</vt:lpwstr>
  </property>
</Properties>
</file>