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4057" autoAdjust="0"/>
  </p:normalViewPr>
  <p:slideViewPr>
    <p:cSldViewPr showGuides="1">
      <p:cViewPr>
        <p:scale>
          <a:sx n="70" d="100"/>
          <a:sy n="70" d="100"/>
        </p:scale>
        <p:origin x="1452" y="-132"/>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09/10/2017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Configure</a:t>
            </a:r>
            <a:r>
              <a:rPr lang="en-US" baseline="0" dirty="0" smtClean="0"/>
              <a:t> your application with this settings and implement a service for accessing music. This enables Android Auto to discover your app and provide a browse and playback interface for your application </a:t>
            </a:r>
            <a:endParaRPr lang="en-US" dirty="0" smtClean="0"/>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application that support messaging you</a:t>
            </a:r>
            <a:r>
              <a:rPr lang="en-GB" baseline="0" dirty="0" smtClean="0"/>
              <a:t> need to extend their messaging notification to allow Android Auto to display them and for users to read and </a:t>
            </a:r>
            <a:r>
              <a:rPr lang="en-GB" baseline="0" dirty="0" err="1" smtClean="0"/>
              <a:t>responde</a:t>
            </a:r>
            <a:r>
              <a:rPr lang="en-GB" baseline="0" dirty="0" smtClean="0"/>
              <a:t> to them.  </a:t>
            </a:r>
          </a:p>
          <a:p>
            <a:r>
              <a:rPr lang="en-GB" baseline="0" dirty="0" smtClean="0"/>
              <a:t>With a consistent and low distraction ( Google Assistant)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349112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r>
              <a:rPr lang="en-GB" baseline="0" dirty="0" smtClean="0"/>
              <a:t> apps is important for ensuring that the user doesn’t encounter unexpected results or a poor User Experience </a:t>
            </a:r>
          </a:p>
          <a:p>
            <a:endParaRPr lang="en-GB" baseline="0" dirty="0" smtClean="0"/>
          </a:p>
          <a:p>
            <a:r>
              <a:rPr lang="en-GB" baseline="0" dirty="0" smtClean="0"/>
              <a:t>There 2 ways of testing: </a:t>
            </a:r>
          </a:p>
          <a:p>
            <a:endParaRPr lang="en-GB" baseline="0" dirty="0" smtClean="0"/>
          </a:p>
          <a:p>
            <a:r>
              <a:rPr lang="en-GB" baseline="0" dirty="0" smtClean="0"/>
              <a:t>DHU –&gt; software that emulates a Car Head Unit </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designing support for</a:t>
            </a:r>
            <a:r>
              <a:rPr lang="en-GB" baseline="0" dirty="0" smtClean="0"/>
              <a:t> Android Auto in your app the main goal is to avoid driver distraction, apps should use a simple visual design and use voice commands.</a:t>
            </a:r>
          </a:p>
          <a:p>
            <a:r>
              <a:rPr lang="en-GB" baseline="0" dirty="0" smtClean="0"/>
              <a:t>Apps should be predictable and use simple patterns for common tasks. </a:t>
            </a:r>
          </a:p>
          <a:p>
            <a:endParaRPr lang="en-GB" baseline="0" dirty="0" smtClean="0"/>
          </a:p>
          <a:p>
            <a:r>
              <a:rPr lang="en-GB" baseline="0" dirty="0" smtClean="0"/>
              <a:t>Core app quality – in addiction to Auto specific criteria , Android Auto apps should meet all the relevant core app quality criteria for the Android platform </a:t>
            </a:r>
          </a:p>
          <a:p>
            <a:endParaRPr lang="en-GB" baseline="0" dirty="0" smtClean="0"/>
          </a:p>
          <a:p>
            <a:r>
              <a:rPr lang="en-GB" baseline="0" dirty="0" smtClean="0"/>
              <a:t>Visual design – these criteria ensure that your app follows a design and interaction patterns that offer a consistent and intuitive user experience. </a:t>
            </a:r>
          </a:p>
          <a:p>
            <a:endParaRPr lang="en-GB" baseline="0" dirty="0" smtClean="0"/>
          </a:p>
          <a:p>
            <a:r>
              <a:rPr lang="en-GB" baseline="0" dirty="0" smtClean="0"/>
              <a:t>Functionality  - These criteria ensures that your app is configured and provides the expected functional behaviour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334963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a:t>
            </a:r>
            <a:r>
              <a:rPr lang="en-GB" baseline="0" dirty="0" smtClean="0"/>
              <a:t> – Detailed review process may take more time than a normal app</a:t>
            </a:r>
          </a:p>
          <a:p>
            <a:endParaRPr lang="en-GB" baseline="0" dirty="0" smtClean="0"/>
          </a:p>
          <a:p>
            <a:r>
              <a:rPr lang="en-GB" baseline="0" dirty="0" smtClean="0"/>
              <a:t>If your app is not accepted, you will receive an email with a list of areas you need to address, after the necessary adjustments you can put your newer version to review </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Embedded Android</a:t>
            </a:r>
            <a:r>
              <a:rPr lang="en-GB" sz="1200" kern="1200" baseline="0" dirty="0" smtClean="0">
                <a:solidFill>
                  <a:schemeClr val="tx1"/>
                </a:solidFill>
                <a:effectLst/>
                <a:latin typeface="Arial" pitchFamily="34" charset="0"/>
                <a:ea typeface="+mn-ea"/>
                <a:cs typeface="+mn-cs"/>
              </a:rPr>
              <a:t> for Automotive is an Android based operating system designed to run on vehicles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With Googles help, car manufactures will ship a newer version of android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The cars shown with this system were running Android 7 with the plan to be upgraded  to the next Android version once it becomes final </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produces</a:t>
            </a:r>
            <a:r>
              <a:rPr lang="en-GB" baseline="0" dirty="0" smtClean="0"/>
              <a:t> the core software , OEMs rebrand the interface with their own UI</a:t>
            </a:r>
          </a:p>
          <a:p>
            <a:r>
              <a:rPr lang="en-GB" baseline="0" dirty="0" smtClean="0"/>
              <a:t>Google also provides apps like Google Maps and Google Music, and OEMs are free to add their own apps </a:t>
            </a:r>
          </a:p>
          <a:p>
            <a:r>
              <a:rPr lang="en-GB" baseline="0" dirty="0" smtClean="0"/>
              <a:t>For example Audi has its own navigation system in addition to Google Maps.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695118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see the user interface is very different from the Android Auto UI. </a:t>
            </a:r>
          </a:p>
          <a:p>
            <a:endParaRPr lang="en-GB" baseline="0" dirty="0"/>
          </a:p>
          <a:p>
            <a:r>
              <a:rPr lang="en-GB" baseline="0" dirty="0" smtClean="0"/>
              <a:t>Audi and Volvo can keep a design and layout that are familiar with their costumers </a:t>
            </a:r>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Auto extends a new or existing application</a:t>
            </a:r>
          </a:p>
          <a:p>
            <a:endParaRPr lang="en-GB" baseline="0" dirty="0" smtClean="0"/>
          </a:p>
          <a:p>
            <a:r>
              <a:rPr lang="en-GB" baseline="0" dirty="0" smtClean="0"/>
              <a:t>Developers don’t need to worry about vehicle specific hardware differences </a:t>
            </a:r>
          </a:p>
          <a:p>
            <a:endParaRPr lang="en-GB" baseline="0" dirty="0" smtClean="0"/>
          </a:p>
          <a:p>
            <a:r>
              <a:rPr lang="en-GB" dirty="0" smtClean="0"/>
              <a:t>Android</a:t>
            </a:r>
            <a:r>
              <a:rPr lang="en-GB" baseline="0" dirty="0" smtClean="0"/>
              <a:t> must be 5.0 or higher</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en-GB" b="1" dirty="0" smtClean="0"/>
              <a:t>Enable</a:t>
            </a:r>
            <a:r>
              <a:rPr lang="pt-PT" b="1" dirty="0" smtClean="0"/>
              <a:t> </a:t>
            </a:r>
            <a:r>
              <a:rPr lang="pt-PT" b="1" dirty="0"/>
              <a:t>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333</TotalTime>
  <Words>2230</Words>
  <Application>Microsoft Office PowerPoint</Application>
  <PresentationFormat>On-screen Show (16:9)</PresentationFormat>
  <Paragraphs>397</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Altran</cp:lastModifiedBy>
  <cp:revision>32</cp:revision>
  <dcterms:created xsi:type="dcterms:W3CDTF">2017-10-04T08:50:13Z</dcterms:created>
  <dcterms:modified xsi:type="dcterms:W3CDTF">2017-10-09T08:46:24Z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