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93722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57880" y="5375160"/>
            <a:ext cx="93722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260280" y="48513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57880" y="53751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260280" y="53751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3017520" cy="47808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626600" y="4851360"/>
            <a:ext cx="3017520" cy="47808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795320" y="4851360"/>
            <a:ext cx="3017520" cy="47808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57880" y="5375160"/>
            <a:ext cx="3017520" cy="47808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7626600" y="5375160"/>
            <a:ext cx="3017520" cy="47808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0795320" y="5375160"/>
            <a:ext cx="3017520" cy="47808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57880" y="4851360"/>
            <a:ext cx="9372240" cy="100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9372240" cy="100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4573440" cy="100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9260280" y="4851360"/>
            <a:ext cx="4573440" cy="100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260280" y="4851360"/>
            <a:ext cx="4573440" cy="100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57880" y="53751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4573440" cy="100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260280" y="48513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260280" y="53751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57880" y="48513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260280" y="4851360"/>
            <a:ext cx="45734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57880" y="5375160"/>
            <a:ext cx="9372240" cy="47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761760" cy="1028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5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7525880" y="0"/>
            <a:ext cx="761760" cy="1028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5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 rot="5400000">
            <a:off x="8763120" y="-8001000"/>
            <a:ext cx="761760" cy="1676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5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 rot="5400000">
            <a:off x="8763120" y="1523520"/>
            <a:ext cx="761760" cy="1676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5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6579800" y="762120"/>
            <a:ext cx="1707840" cy="786960"/>
          </a:xfrm>
          <a:prstGeom prst="roundRect">
            <a:avLst>
              <a:gd name="adj" fmla="val 10465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6998840" y="762120"/>
            <a:ext cx="1288800" cy="786960"/>
          </a:xfrm>
          <a:prstGeom prst="roundRect">
            <a:avLst>
              <a:gd name="adj" fmla="val 0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27" descr=""/>
          <p:cNvPicPr/>
          <p:nvPr/>
        </p:nvPicPr>
        <p:blipFill>
          <a:blip r:embed="rId2"/>
          <a:stretch/>
        </p:blipFill>
        <p:spPr>
          <a:xfrm>
            <a:off x="16946640" y="990720"/>
            <a:ext cx="690840" cy="34884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457880" y="4851360"/>
            <a:ext cx="9372240" cy="1002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nl-NL" sz="3200" spc="-32" strike="noStrike">
                <a:solidFill>
                  <a:srgbClr val="807882"/>
                </a:solidFill>
                <a:latin typeface="Gudea"/>
              </a:rPr>
              <a:t>Please copy and paste elements from the examples </a:t>
            </a:r>
            <a:br/>
            <a:r>
              <a:rPr b="1" lang="nl-NL" sz="3200" spc="-32" strike="noStrike">
                <a:solidFill>
                  <a:srgbClr val="807882"/>
                </a:solidFill>
                <a:latin typeface="Gudea"/>
              </a:rPr>
              <a:t>to compose your new slides.</a:t>
            </a:r>
            <a:endParaRPr b="1" lang="en-US" sz="3200" spc="-32" strike="noStrike">
              <a:solidFill>
                <a:srgbClr val="ff6e00"/>
              </a:solidFill>
              <a:latin typeface="Gudea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719360" y="4248000"/>
            <a:ext cx="14929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6000" spc="-32" strike="noStrike">
                <a:solidFill>
                  <a:srgbClr val="000000"/>
                </a:solidFill>
                <a:latin typeface="Gudea"/>
              </a:rPr>
              <a:t>Git via de command line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7481880" y="5411520"/>
            <a:ext cx="329076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345920" y="5620680"/>
            <a:ext cx="9677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782280" y="7808040"/>
            <a:ext cx="16722720" cy="1738080"/>
          </a:xfrm>
          <a:prstGeom prst="roundRect">
            <a:avLst>
              <a:gd name="adj" fmla="val 7900"/>
            </a:avLst>
          </a:prstGeom>
          <a:solidFill>
            <a:srgbClr val="f6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17" descr=""/>
          <p:cNvPicPr/>
          <p:nvPr/>
        </p:nvPicPr>
        <p:blipFill>
          <a:blip r:embed="rId1"/>
          <a:stretch/>
        </p:blipFill>
        <p:spPr>
          <a:xfrm>
            <a:off x="7072200" y="8562960"/>
            <a:ext cx="409320" cy="409320"/>
          </a:xfrm>
          <a:prstGeom prst="rect">
            <a:avLst/>
          </a:prstGeom>
          <a:ln>
            <a:noFill/>
          </a:ln>
        </p:spPr>
      </p:pic>
      <p:pic>
        <p:nvPicPr>
          <p:cNvPr id="50" name="Picture 18" descr=""/>
          <p:cNvPicPr/>
          <p:nvPr/>
        </p:nvPicPr>
        <p:blipFill>
          <a:blip r:embed="rId2"/>
          <a:stretch/>
        </p:blipFill>
        <p:spPr>
          <a:xfrm>
            <a:off x="14535000" y="8562960"/>
            <a:ext cx="409320" cy="409320"/>
          </a:xfrm>
          <a:prstGeom prst="rect">
            <a:avLst/>
          </a:prstGeom>
          <a:ln>
            <a:noFill/>
          </a:ln>
        </p:spPr>
      </p:pic>
      <p:pic>
        <p:nvPicPr>
          <p:cNvPr id="51" name="Picture 19" descr=""/>
          <p:cNvPicPr/>
          <p:nvPr/>
        </p:nvPicPr>
        <p:blipFill>
          <a:blip r:embed="rId3"/>
          <a:stretch/>
        </p:blipFill>
        <p:spPr>
          <a:xfrm>
            <a:off x="10667880" y="8562960"/>
            <a:ext cx="409320" cy="409320"/>
          </a:xfrm>
          <a:prstGeom prst="rect">
            <a:avLst/>
          </a:prstGeom>
          <a:ln>
            <a:noFill/>
          </a:ln>
        </p:spPr>
      </p:pic>
      <p:pic>
        <p:nvPicPr>
          <p:cNvPr id="52" name="Picture 22" descr=""/>
          <p:cNvPicPr/>
          <p:nvPr/>
        </p:nvPicPr>
        <p:blipFill>
          <a:blip r:embed="rId4"/>
          <a:stretch/>
        </p:blipFill>
        <p:spPr>
          <a:xfrm>
            <a:off x="1577520" y="8367840"/>
            <a:ext cx="1165680" cy="588960"/>
          </a:xfrm>
          <a:prstGeom prst="rect">
            <a:avLst/>
          </a:prstGeom>
          <a:ln>
            <a:noFill/>
          </a:ln>
        </p:spPr>
      </p:pic>
      <p:sp>
        <p:nvSpPr>
          <p:cNvPr id="53" name="CustomShape 5"/>
          <p:cNvSpPr/>
          <p:nvPr/>
        </p:nvSpPr>
        <p:spPr>
          <a:xfrm>
            <a:off x="3426120" y="8548200"/>
            <a:ext cx="327888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Michelle Pisters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7593480" y="8548200"/>
            <a:ext cx="274896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michelle@infi.nl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11166840" y="8548200"/>
            <a:ext cx="327888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0642580054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15081480" y="8562960"/>
            <a:ext cx="200880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infi.nl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7" name="Picture 1" descr=""/>
          <p:cNvPicPr/>
          <p:nvPr/>
        </p:nvPicPr>
        <p:blipFill>
          <a:blip r:embed="rId5"/>
          <a:stretch/>
        </p:blipFill>
        <p:spPr>
          <a:xfrm>
            <a:off x="8421120" y="3012840"/>
            <a:ext cx="1411920" cy="102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82280" y="7808040"/>
            <a:ext cx="16722720" cy="1738080"/>
          </a:xfrm>
          <a:prstGeom prst="roundRect">
            <a:avLst>
              <a:gd name="adj" fmla="val 7900"/>
            </a:avLst>
          </a:prstGeom>
          <a:solidFill>
            <a:srgbClr val="f6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17_0" descr=""/>
          <p:cNvPicPr/>
          <p:nvPr/>
        </p:nvPicPr>
        <p:blipFill>
          <a:blip r:embed="rId1"/>
          <a:stretch/>
        </p:blipFill>
        <p:spPr>
          <a:xfrm>
            <a:off x="7072200" y="8562960"/>
            <a:ext cx="409320" cy="409320"/>
          </a:xfrm>
          <a:prstGeom prst="rect">
            <a:avLst/>
          </a:prstGeom>
          <a:ln>
            <a:noFill/>
          </a:ln>
        </p:spPr>
      </p:pic>
      <p:pic>
        <p:nvPicPr>
          <p:cNvPr id="98" name="Picture 18_0" descr=""/>
          <p:cNvPicPr/>
          <p:nvPr/>
        </p:nvPicPr>
        <p:blipFill>
          <a:blip r:embed="rId2"/>
          <a:stretch/>
        </p:blipFill>
        <p:spPr>
          <a:xfrm>
            <a:off x="14535000" y="8562960"/>
            <a:ext cx="409320" cy="409320"/>
          </a:xfrm>
          <a:prstGeom prst="rect">
            <a:avLst/>
          </a:prstGeom>
          <a:ln>
            <a:noFill/>
          </a:ln>
        </p:spPr>
      </p:pic>
      <p:pic>
        <p:nvPicPr>
          <p:cNvPr id="99" name="Picture 19_0" descr=""/>
          <p:cNvPicPr/>
          <p:nvPr/>
        </p:nvPicPr>
        <p:blipFill>
          <a:blip r:embed="rId3"/>
          <a:stretch/>
        </p:blipFill>
        <p:spPr>
          <a:xfrm>
            <a:off x="10667880" y="8562960"/>
            <a:ext cx="409320" cy="409320"/>
          </a:xfrm>
          <a:prstGeom prst="rect">
            <a:avLst/>
          </a:prstGeom>
          <a:ln>
            <a:noFill/>
          </a:ln>
        </p:spPr>
      </p:pic>
      <p:pic>
        <p:nvPicPr>
          <p:cNvPr id="100" name="Picture 22_0" descr=""/>
          <p:cNvPicPr/>
          <p:nvPr/>
        </p:nvPicPr>
        <p:blipFill>
          <a:blip r:embed="rId4"/>
          <a:stretch/>
        </p:blipFill>
        <p:spPr>
          <a:xfrm>
            <a:off x="1577520" y="8367840"/>
            <a:ext cx="1165680" cy="5889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426120" y="8548200"/>
            <a:ext cx="327888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en-US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Michelle Pisters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593480" y="8548200"/>
            <a:ext cx="27489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michelle@infi.nl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1166840" y="8548200"/>
            <a:ext cx="327888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0642580054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5081480" y="8562960"/>
            <a:ext cx="200880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  <a:spcAft>
                <a:spcPts val="601"/>
              </a:spcAft>
            </a:pPr>
            <a:r>
              <a:rPr b="0" lang="nl-NL" sz="2000" spc="-32" strike="noStrike">
                <a:solidFill>
                  <a:srgbClr val="332b2a"/>
                </a:solidFill>
                <a:latin typeface="Open Sans Light"/>
                <a:ea typeface="Open Sans Light"/>
              </a:rPr>
              <a:t>infi.nl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7979400" y="2693160"/>
            <a:ext cx="2281680" cy="2281680"/>
          </a:xfrm>
          <a:prstGeom prst="ellipse">
            <a:avLst/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7"/>
          <p:cNvSpPr/>
          <p:nvPr/>
        </p:nvSpPr>
        <p:spPr>
          <a:xfrm>
            <a:off x="8160480" y="5729760"/>
            <a:ext cx="196668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6171840" y="5957640"/>
            <a:ext cx="591048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bIns="0">
            <a:noAutofit/>
          </a:bodyPr>
          <a:p>
            <a:pPr algn="ctr">
              <a:lnSpc>
                <a:spcPct val="9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4200" spc="-32" strike="noStrike">
                <a:solidFill>
                  <a:srgbClr val="332b2a"/>
                </a:solidFill>
                <a:latin typeface="Gudea"/>
              </a:rPr>
              <a:t>Zijn er nog vragen?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08" name="Picture 21_0" descr=""/>
          <p:cNvPicPr/>
          <p:nvPr/>
        </p:nvPicPr>
        <p:blipFill>
          <a:blip r:embed="rId5">
            <a:biLevel thresh="50000"/>
          </a:blip>
          <a:stretch/>
        </p:blipFill>
        <p:spPr>
          <a:xfrm>
            <a:off x="8614440" y="3429720"/>
            <a:ext cx="1011960" cy="1011960"/>
          </a:xfrm>
          <a:prstGeom prst="rect">
            <a:avLst/>
          </a:prstGeom>
          <a:ln>
            <a:noFill/>
          </a:ln>
        </p:spPr>
      </p:pic>
      <p:sp>
        <p:nvSpPr>
          <p:cNvPr id="109" name="Line 9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0"/>
          <p:cNvSpPr/>
          <p:nvPr/>
        </p:nvSpPr>
        <p:spPr>
          <a:xfrm>
            <a:off x="762120" y="838080"/>
            <a:ext cx="748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3200" spc="-32" strike="noStrike">
                <a:solidFill>
                  <a:srgbClr val="000000"/>
                </a:solidFill>
                <a:latin typeface="Gudea"/>
              </a:rPr>
              <a:t>Afsluiter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97320" y="2651760"/>
            <a:ext cx="15432840" cy="60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1"/>
              </a:buBlip>
            </a:pPr>
            <a:endParaRPr b="0" lang="en-US" sz="18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2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Waarom git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3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Git flow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4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GUI vs command line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5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Git basis commandos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6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Updating branch: rebase vs merge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7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Git history en zoeken van bestanden/functies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59" name="Line 2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762120" y="838080"/>
            <a:ext cx="748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3200" spc="-32" strike="noStrike">
                <a:solidFill>
                  <a:srgbClr val="000000"/>
                </a:solidFill>
                <a:latin typeface="Gudea"/>
              </a:rPr>
              <a:t>Overzicht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572120" y="2121120"/>
            <a:ext cx="15432840" cy="28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1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Versiebeheer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2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Samenwerken op 1 codebase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3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Patchen van server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4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Reviewen van code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3" name="Line 2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762120" y="838080"/>
            <a:ext cx="748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3200" spc="-32" strike="noStrike">
                <a:solidFill>
                  <a:srgbClr val="000000"/>
                </a:solidFill>
                <a:latin typeface="Gudea"/>
              </a:rPr>
              <a:t>Waarom git</a:t>
            </a:r>
            <a:r>
              <a:rPr b="1" lang="nl-NL" sz="3200" spc="-32" strike="noStrike">
                <a:solidFill>
                  <a:srgbClr val="000000"/>
                </a:solidFill>
                <a:latin typeface="Gudea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7983360" y="5445000"/>
            <a:ext cx="9298800" cy="388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1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762120" y="838080"/>
            <a:ext cx="748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3200" spc="-32" strike="noStrike">
                <a:solidFill>
                  <a:srgbClr val="000000"/>
                </a:solidFill>
                <a:latin typeface="Gudea"/>
              </a:rPr>
              <a:t>Git 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840480" y="2011680"/>
            <a:ext cx="9418320" cy="70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762120" y="838080"/>
            <a:ext cx="45414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GUI vs command 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 rot="21091200">
            <a:off x="9744480" y="4018320"/>
            <a:ext cx="54018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13080" y="2865600"/>
            <a:ext cx="4781880" cy="7005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54480" y="5486400"/>
            <a:ext cx="3142800" cy="31428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0058400" y="2034000"/>
            <a:ext cx="6642360" cy="3321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7227360" y="2743200"/>
            <a:ext cx="1642320" cy="1162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6217920" y="5943600"/>
            <a:ext cx="1072836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762120" y="838080"/>
            <a:ext cx="74862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Git basis commandos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394960" y="4937760"/>
            <a:ext cx="1105200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1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  <a:ea typeface="Open Sans Light"/>
              </a:rPr>
              <a:t>To the command line ...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762120" y="838080"/>
            <a:ext cx="74862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Updating branch: rebase vs merge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610280" y="3200040"/>
            <a:ext cx="11052000" cy="52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1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Updaten van feature branch =&gt; rebase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2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Updaten van main branch met feature =&gt; merge</a:t>
            </a:r>
            <a:endParaRPr b="0" lang="en-US" sz="2600" spc="-1" strike="noStrike">
              <a:latin typeface="Arial"/>
            </a:endParaRPr>
          </a:p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3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Skill level van team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  <a:ea typeface="Open Sans Light"/>
              </a:rPr>
              <a:t>Samen werken op 1 branch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  <a:ea typeface="Open Sans Light"/>
              </a:rPr>
              <a:t>Git pull –rebase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  <a:ea typeface="Open Sans Light"/>
              </a:rPr>
              <a:t>Rebase verandert de git history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62120" y="838080"/>
            <a:ext cx="98449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Updating branch: rebase vs merge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401360" y="4206240"/>
            <a:ext cx="1105200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1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  <a:ea typeface="Open Sans Light"/>
              </a:rPr>
              <a:t>To the command line ...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1"/>
          <p:cNvSpPr/>
          <p:nvPr/>
        </p:nvSpPr>
        <p:spPr>
          <a:xfrm>
            <a:off x="761760" y="1514160"/>
            <a:ext cx="957240" cy="0"/>
          </a:xfrm>
          <a:prstGeom prst="line">
            <a:avLst/>
          </a:prstGeom>
          <a:ln w="6336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762120" y="838080"/>
            <a:ext cx="98449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</a:rPr>
              <a:t>Git history en zoeken van bestanden/functies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62120" y="584640"/>
            <a:ext cx="5721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77" strike="noStrike">
                <a:solidFill>
                  <a:srgbClr val="807882"/>
                </a:solidFill>
                <a:latin typeface="Open Sans Semibold"/>
                <a:ea typeface="Open Sans Semibold"/>
              </a:rPr>
              <a:t>TITEL VAN HET HOOFDSTUK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401360" y="4206240"/>
            <a:ext cx="1105200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 marL="756000" indent="-755640"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  <a:buSzPct val="100016"/>
              <a:buBlip>
                <a:blip r:embed="rId1"/>
              </a:buBlip>
            </a:pPr>
            <a:r>
              <a:rPr b="1" lang="en-US" sz="2600" spc="-1" strike="noStrike">
                <a:solidFill>
                  <a:srgbClr val="525150"/>
                </a:solidFill>
                <a:latin typeface="Gudea"/>
                <a:ea typeface="Open Sans Light"/>
              </a:rPr>
              <a:t>To the command line ...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Infi standaard presentatie</Template>
  <TotalTime>429</TotalTime>
  <Application>LibreOffice/6.4.7.2$Linux_X86_64 LibreOffice_project/40$Build-2</Application>
  <Words>382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2018-06-01T20:18:40Z</dcterms:created>
  <dc:creator>Jacco</dc:creator>
  <dc:description/>
  <dc:language>en-US</dc:language>
  <cp:lastModifiedBy/>
  <dcterms:modified xsi:type="dcterms:W3CDTF">2021-07-19T21:04:10Z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