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094FB7"/>
    <a:srgbClr val="A8DADC"/>
    <a:srgbClr val="45F32D"/>
    <a:srgbClr val="F35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6C19C421-C83B-45A6-9FC1-E6FE08F9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3" b="12493"/>
          <a:stretch/>
        </p:blipFill>
        <p:spPr>
          <a:xfrm>
            <a:off x="20" y="0"/>
            <a:ext cx="12191980" cy="6859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40B6F2-93BB-4003-A4C1-45AD8409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Ghost-</a:t>
            </a:r>
            <a:r>
              <a:rPr lang="de-DE" dirty="0" err="1">
                <a:solidFill>
                  <a:schemeClr val="bg2"/>
                </a:solidFill>
              </a:rPr>
              <a:t>cypher</a:t>
            </a:r>
            <a:endParaRPr lang="de-AT" dirty="0">
              <a:solidFill>
                <a:schemeClr val="bg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AD3AF2-4AF2-4B1F-B9F8-99F43624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bg2"/>
                </a:solidFill>
              </a:rPr>
              <a:t>Verschlüsselungsprogramm</a:t>
            </a:r>
            <a:endParaRPr lang="de-AT" dirty="0">
              <a:solidFill>
                <a:schemeClr val="bg2"/>
              </a:solidFill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75FD1B99-7E69-4A14-8B52-CA8CF3F19FAF}"/>
              </a:ext>
            </a:extLst>
          </p:cNvPr>
          <p:cNvSpPr txBox="1">
            <a:spLocks/>
          </p:cNvSpPr>
          <p:nvPr/>
        </p:nvSpPr>
        <p:spPr>
          <a:xfrm>
            <a:off x="9079863" y="6509893"/>
            <a:ext cx="3112137" cy="34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</a:rPr>
              <a:t>Mathias Pitscheider, David </a:t>
            </a:r>
            <a:r>
              <a:rPr lang="de-DE" sz="1400" dirty="0" err="1">
                <a:solidFill>
                  <a:schemeClr val="bg1"/>
                </a:solidFill>
              </a:rPr>
              <a:t>Würfl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7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6C19C421-C83B-45A6-9FC1-E6FE08F9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88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40B6F2-93BB-4003-A4C1-45AD8409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4" y="1118508"/>
            <a:ext cx="4617476" cy="646332"/>
          </a:xfrm>
        </p:spPr>
        <p:txBody>
          <a:bodyPr>
            <a:normAutofit fontScale="90000"/>
          </a:bodyPr>
          <a:lstStyle/>
          <a:p>
            <a:pPr algn="l"/>
            <a:r>
              <a:rPr lang="de-DE" sz="4400" b="1" dirty="0"/>
              <a:t>Produktinfos</a:t>
            </a:r>
            <a:endParaRPr lang="de-AT" sz="44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AD3AF2-4AF2-4B1F-B9F8-99F43624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9863" y="6509893"/>
            <a:ext cx="3112137" cy="34810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400" dirty="0">
                <a:solidFill>
                  <a:schemeClr val="tx1">
                    <a:lumMod val="95000"/>
                  </a:schemeClr>
                </a:solidFill>
              </a:rPr>
              <a:t>Mathias Pitscheider, David </a:t>
            </a:r>
            <a:r>
              <a:rPr lang="de-DE" sz="1400" dirty="0" err="1">
                <a:solidFill>
                  <a:schemeClr val="tx1">
                    <a:lumMod val="95000"/>
                  </a:schemeClr>
                </a:solidFill>
              </a:rPr>
              <a:t>Würfl</a:t>
            </a:r>
            <a:endParaRPr lang="de-AT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696A2D1-179E-48EB-9B45-C014261D97C7}"/>
              </a:ext>
            </a:extLst>
          </p:cNvPr>
          <p:cNvSpPr txBox="1"/>
          <p:nvPr/>
        </p:nvSpPr>
        <p:spPr>
          <a:xfrm>
            <a:off x="1370121" y="2138879"/>
            <a:ext cx="531681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2200" dirty="0"/>
              <a:t>Verschlüsselungsprogramm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2200" dirty="0"/>
              <a:t>Schützt Ihre Daten vor neugierigen Personen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2200" dirty="0"/>
              <a:t>Verschlüsselt verschiedenste Dateitypen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2200" dirty="0"/>
              <a:t>Dateien können nur mit richtigem Code wieder entschlüsselt werden</a:t>
            </a:r>
            <a:br>
              <a:rPr lang="de-DE" sz="2400" dirty="0"/>
            </a:b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AT" dirty="0"/>
          </a:p>
        </p:txBody>
      </p:sp>
      <p:pic>
        <p:nvPicPr>
          <p:cNvPr id="13" name="Grafik 12" descr="Fingerabdruck Silhouette">
            <a:extLst>
              <a:ext uri="{FF2B5EF4-FFF2-40B4-BE49-F238E27FC236}">
                <a16:creationId xmlns:a16="http://schemas.microsoft.com/office/drawing/2014/main" id="{B5658DFF-E3DC-46AB-8F98-D3D81463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5800" y="1848969"/>
            <a:ext cx="748407" cy="748407"/>
          </a:xfrm>
          <a:prstGeom prst="rect">
            <a:avLst/>
          </a:prstGeom>
        </p:spPr>
      </p:pic>
      <p:pic>
        <p:nvPicPr>
          <p:cNvPr id="10" name="Grafik 9" descr="Schlüssel Silhouette">
            <a:extLst>
              <a:ext uri="{FF2B5EF4-FFF2-40B4-BE49-F238E27FC236}">
                <a16:creationId xmlns:a16="http://schemas.microsoft.com/office/drawing/2014/main" id="{BCBAA9D7-9678-49CB-97FA-FED74E231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748" y="4287268"/>
            <a:ext cx="642459" cy="642459"/>
          </a:xfrm>
          <a:prstGeom prst="rect">
            <a:avLst/>
          </a:prstGeom>
        </p:spPr>
      </p:pic>
      <p:pic>
        <p:nvPicPr>
          <p:cNvPr id="14" name="Grafik 13" descr="Marke Häkchen mit einfarbiger Füllung">
            <a:extLst>
              <a:ext uri="{FF2B5EF4-FFF2-40B4-BE49-F238E27FC236}">
                <a16:creationId xmlns:a16="http://schemas.microsoft.com/office/drawing/2014/main" id="{51EFC7B3-B31D-434B-BEA4-C01C7D075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20839" y="2738666"/>
            <a:ext cx="690334" cy="690334"/>
          </a:xfrm>
          <a:prstGeom prst="rect">
            <a:avLst/>
          </a:prstGeom>
        </p:spPr>
      </p:pic>
      <p:pic>
        <p:nvPicPr>
          <p:cNvPr id="17" name="Grafik 16" descr="Geöffneter Ordner Silhouette">
            <a:extLst>
              <a:ext uri="{FF2B5EF4-FFF2-40B4-BE49-F238E27FC236}">
                <a16:creationId xmlns:a16="http://schemas.microsoft.com/office/drawing/2014/main" id="{EEB2EBD1-0A87-4406-9D38-2AAC55E396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35413" y="3415575"/>
            <a:ext cx="690335" cy="6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5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6C19C421-C83B-45A6-9FC1-E6FE08F90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9000"/>
          </a:blip>
          <a:srcRect t="12500" b="12500"/>
          <a:stretch/>
        </p:blipFill>
        <p:spPr>
          <a:xfrm>
            <a:off x="73844" y="-17808"/>
            <a:ext cx="12191980" cy="6859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40B6F2-93BB-4003-A4C1-45AD8409B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012" y="451230"/>
            <a:ext cx="7437976" cy="944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Soll-</a:t>
            </a:r>
            <a:r>
              <a:rPr lang="en-US" sz="4800" b="1" dirty="0" err="1"/>
              <a:t>Ist</a:t>
            </a:r>
            <a:r>
              <a:rPr lang="en-US" sz="4800" b="1" dirty="0"/>
              <a:t>-VERGLEICH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66FAC1D-E021-4CFC-B3E5-51AFA41EE719}"/>
              </a:ext>
            </a:extLst>
          </p:cNvPr>
          <p:cNvSpPr txBox="1">
            <a:spLocks/>
          </p:cNvSpPr>
          <p:nvPr/>
        </p:nvSpPr>
        <p:spPr>
          <a:xfrm>
            <a:off x="807050" y="2697063"/>
            <a:ext cx="5453791" cy="416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 algn="l">
              <a:lnSpc>
                <a:spcPct val="10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DE" dirty="0">
                <a:solidFill>
                  <a:schemeClr val="tx1"/>
                </a:solidFill>
              </a:rPr>
              <a:t>Textdatei verschlüsseln/entschlüsseln</a:t>
            </a:r>
            <a:endParaRPr lang="de-AT" dirty="0">
              <a:solidFill>
                <a:schemeClr val="tx1"/>
              </a:solidFill>
            </a:endParaRPr>
          </a:p>
          <a:p>
            <a:pPr marL="384048" indent="-384048" algn="l">
              <a:lnSpc>
                <a:spcPct val="10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AT" dirty="0">
                <a:solidFill>
                  <a:schemeClr val="tx1"/>
                </a:solidFill>
              </a:rPr>
              <a:t>Ver-/entschlüsselten Text in Textdatei ausgeben</a:t>
            </a:r>
          </a:p>
          <a:p>
            <a:pPr marL="384048" indent="-384048" algn="l">
              <a:lnSpc>
                <a:spcPct val="10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DE" dirty="0">
                <a:solidFill>
                  <a:schemeClr val="tx1"/>
                </a:solidFill>
              </a:rPr>
              <a:t>Keine Zahlen und Sonderzeichen Verschlüsseln</a:t>
            </a:r>
          </a:p>
          <a:p>
            <a:pPr marL="384048" indent="-384048" algn="l">
              <a:lnSpc>
                <a:spcPct val="10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DE" dirty="0">
                <a:solidFill>
                  <a:srgbClr val="FF0000"/>
                </a:solidFill>
              </a:rPr>
              <a:t>Keine</a:t>
            </a:r>
            <a:r>
              <a:rPr lang="de-DE" dirty="0">
                <a:solidFill>
                  <a:schemeClr val="tx1"/>
                </a:solidFill>
              </a:rPr>
              <a:t> anderen Algorithmen entschlüsseln</a:t>
            </a:r>
          </a:p>
          <a:p>
            <a:pPr marL="384048" indent="-384048" algn="l">
              <a:lnSpc>
                <a:spcPct val="10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de-AT" dirty="0">
                <a:solidFill>
                  <a:srgbClr val="FF0000"/>
                </a:solidFill>
              </a:rPr>
              <a:t>Keine</a:t>
            </a:r>
            <a:r>
              <a:rPr lang="de-AT" dirty="0">
                <a:solidFill>
                  <a:schemeClr val="tx1"/>
                </a:solidFill>
              </a:rPr>
              <a:t> grafische Oberfläche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110BE4BC-43F6-43C3-BEC6-08D608DFDE45}"/>
              </a:ext>
            </a:extLst>
          </p:cNvPr>
          <p:cNvSpPr txBox="1">
            <a:spLocks/>
          </p:cNvSpPr>
          <p:nvPr/>
        </p:nvSpPr>
        <p:spPr>
          <a:xfrm>
            <a:off x="6577280" y="2697063"/>
            <a:ext cx="5540876" cy="373580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4000"/>
              </a:lnSpc>
            </a:pPr>
            <a:r>
              <a:rPr lang="de-DE" sz="2300" dirty="0">
                <a:solidFill>
                  <a:schemeClr val="tx1"/>
                </a:solidFill>
              </a:rPr>
              <a:t>Mehrere Dateitypen verschlüsseln/entschlüsseln</a:t>
            </a:r>
          </a:p>
          <a:p>
            <a:pPr>
              <a:lnSpc>
                <a:spcPct val="104000"/>
              </a:lnSpc>
            </a:pPr>
            <a:r>
              <a:rPr lang="de-DE" sz="2300" dirty="0">
                <a:solidFill>
                  <a:schemeClr val="tx1"/>
                </a:solidFill>
              </a:rPr>
              <a:t>Ver-/entschlüsselten Text auch in andere Dateitypen schreiben</a:t>
            </a:r>
          </a:p>
          <a:p>
            <a:pPr>
              <a:lnSpc>
                <a:spcPct val="104000"/>
              </a:lnSpc>
            </a:pPr>
            <a:r>
              <a:rPr lang="de-DE" sz="2300" dirty="0">
                <a:solidFill>
                  <a:schemeClr val="tx1"/>
                </a:solidFill>
              </a:rPr>
              <a:t>Alles außer Umlaute verschlüsseln</a:t>
            </a:r>
          </a:p>
          <a:p>
            <a:pPr>
              <a:lnSpc>
                <a:spcPct val="104000"/>
              </a:lnSpc>
            </a:pPr>
            <a:r>
              <a:rPr lang="de-DE" sz="2300" dirty="0">
                <a:solidFill>
                  <a:srgbClr val="FF0000"/>
                </a:solidFill>
              </a:rPr>
              <a:t>Keine</a:t>
            </a:r>
            <a:r>
              <a:rPr lang="de-DE" sz="2300" dirty="0">
                <a:solidFill>
                  <a:schemeClr val="tx1"/>
                </a:solidFill>
              </a:rPr>
              <a:t> anderen Algorithmen entschlüsseln</a:t>
            </a:r>
          </a:p>
          <a:p>
            <a:pPr>
              <a:lnSpc>
                <a:spcPct val="104000"/>
              </a:lnSpc>
            </a:pPr>
            <a:r>
              <a:rPr lang="de-DE" sz="2300" dirty="0">
                <a:solidFill>
                  <a:srgbClr val="FF0000"/>
                </a:solidFill>
              </a:rPr>
              <a:t>Keine</a:t>
            </a:r>
            <a:r>
              <a:rPr lang="de-DE" sz="2300" dirty="0">
                <a:solidFill>
                  <a:schemeClr val="tx1"/>
                </a:solidFill>
              </a:rPr>
              <a:t> grafische Oberfläche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5B8F859-3C84-42DF-80D7-5625ADE33CB9}"/>
              </a:ext>
            </a:extLst>
          </p:cNvPr>
          <p:cNvSpPr txBox="1"/>
          <p:nvPr/>
        </p:nvSpPr>
        <p:spPr>
          <a:xfrm>
            <a:off x="2921549" y="1804212"/>
            <a:ext cx="122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/>
              <a:t>Soll</a:t>
            </a:r>
            <a:endParaRPr lang="de-AT" sz="4000" u="sng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4169AA3-55DB-462A-9D99-88A48A4DC583}"/>
              </a:ext>
            </a:extLst>
          </p:cNvPr>
          <p:cNvSpPr txBox="1"/>
          <p:nvPr/>
        </p:nvSpPr>
        <p:spPr>
          <a:xfrm>
            <a:off x="8735322" y="1804212"/>
            <a:ext cx="122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/>
              <a:t>Ist</a:t>
            </a:r>
            <a:endParaRPr lang="de-AT" sz="4000" u="sng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C9AF4698-F038-4B45-B9C4-914285E56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9863" y="6509893"/>
            <a:ext cx="3112137" cy="34810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400" dirty="0">
                <a:solidFill>
                  <a:schemeClr val="tx1">
                    <a:lumMod val="95000"/>
                  </a:schemeClr>
                </a:solidFill>
              </a:rPr>
              <a:t>Mathias Pitscheider, David </a:t>
            </a:r>
            <a:r>
              <a:rPr lang="de-DE" sz="1400" dirty="0" err="1">
                <a:solidFill>
                  <a:schemeClr val="tx1">
                    <a:lumMod val="95000"/>
                  </a:schemeClr>
                </a:solidFill>
              </a:rPr>
              <a:t>Würfl</a:t>
            </a:r>
            <a:endParaRPr lang="de-AT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" name="Grafik 10" descr="Häkchen mit einfarbiger Füllung">
            <a:extLst>
              <a:ext uri="{FF2B5EF4-FFF2-40B4-BE49-F238E27FC236}">
                <a16:creationId xmlns:a16="http://schemas.microsoft.com/office/drawing/2014/main" id="{C1FA0B7E-B62F-4BBF-8077-C2B9E6395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69590" y="2774798"/>
            <a:ext cx="530348" cy="530348"/>
          </a:xfrm>
          <a:prstGeom prst="rect">
            <a:avLst/>
          </a:prstGeom>
        </p:spPr>
      </p:pic>
      <p:pic>
        <p:nvPicPr>
          <p:cNvPr id="22" name="Grafik 21" descr="Hinzufügen mit einfarbiger Füllung">
            <a:extLst>
              <a:ext uri="{FF2B5EF4-FFF2-40B4-BE49-F238E27FC236}">
                <a16:creationId xmlns:a16="http://schemas.microsoft.com/office/drawing/2014/main" id="{63B5A29C-2B01-4572-A2C8-26D526C72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8192" y="3871776"/>
            <a:ext cx="457200" cy="457200"/>
          </a:xfrm>
          <a:prstGeom prst="rect">
            <a:avLst/>
          </a:prstGeom>
        </p:spPr>
      </p:pic>
      <p:pic>
        <p:nvPicPr>
          <p:cNvPr id="30" name="Grafik 29" descr="Häkchen mit einfarbiger Füllung">
            <a:extLst>
              <a:ext uri="{FF2B5EF4-FFF2-40B4-BE49-F238E27FC236}">
                <a16:creationId xmlns:a16="http://schemas.microsoft.com/office/drawing/2014/main" id="{E9F91F35-B51F-4EEA-B4DE-1CBBE707D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68311" y="3835202"/>
            <a:ext cx="530348" cy="530348"/>
          </a:xfrm>
          <a:prstGeom prst="rect">
            <a:avLst/>
          </a:prstGeom>
        </p:spPr>
      </p:pic>
      <p:pic>
        <p:nvPicPr>
          <p:cNvPr id="35" name="Grafik 34" descr="Hinzufügen mit einfarbiger Füllung">
            <a:extLst>
              <a:ext uri="{FF2B5EF4-FFF2-40B4-BE49-F238E27FC236}">
                <a16:creationId xmlns:a16="http://schemas.microsoft.com/office/drawing/2014/main" id="{E115CF79-CEA2-4590-B077-90EAD4445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0583" y="280893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89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Franklin Gothic Book</vt:lpstr>
      <vt:lpstr>Wingdings</vt:lpstr>
      <vt:lpstr>Ausschnitt</vt:lpstr>
      <vt:lpstr>Ghost-cypher</vt:lpstr>
      <vt:lpstr>Produktinfos</vt:lpstr>
      <vt:lpstr>Soll-Ist-VERGLEICH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Ghost-cipher</dc:title>
  <dc:creator>David W.</dc:creator>
  <cp:lastModifiedBy>Pitscheider Mathias, SchülerIn</cp:lastModifiedBy>
  <cp:revision>26</cp:revision>
  <dcterms:created xsi:type="dcterms:W3CDTF">2022-01-15T19:10:16Z</dcterms:created>
  <dcterms:modified xsi:type="dcterms:W3CDTF">2022-04-05T07:04:30Z</dcterms:modified>
</cp:coreProperties>
</file>