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1A9985-CB7E-4422-8ED8-918AFE62DF04}" type="datetimeFigureOut">
              <a:rPr lang="de-AT" smtClean="0"/>
              <a:t>25.01.2022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3CD13-7834-4F6B-8B6F-3FF52D78C26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63863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F7B73006-B8BC-4514-9A14-99041FB92D20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Mathias Pitscheider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053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4E09-693C-41EA-9E1E-9C75BF04C507}" type="datetime1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Mathias Pitscheider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35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C2EE-E684-4017-B554-A26A86A53176}" type="datetime1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Mathias Pitscheider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46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4E609602-E7F6-43F0-8002-7662C99C6068}" type="datetime1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Mathias Pitscheider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32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6CA20-3E65-49FB-A9D6-956F9F5207C5}" type="datetime1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Mathias Pitscheider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97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34509516-B1B9-4217-82EF-6BE5D786F29F}" type="datetime1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Mathias Pitscheider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25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2806FF15-53B5-4F59-8E46-B37306313144}" type="datetime1">
              <a:rPr lang="en-US" smtClean="0"/>
              <a:t>1/25/2022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Mathias Pitscheider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767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69940-0D36-4975-BBFC-993C4555B320}" type="datetime1">
              <a:rPr lang="en-US" smtClean="0"/>
              <a:t>1/25/2022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Mathias Pitscheider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9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84D2-26ED-4511-9352-5FDAAD54F883}" type="datetime1">
              <a:rPr lang="en-US" smtClean="0"/>
              <a:t>1/25/2022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Mathias Pitscheider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73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7836157-45F3-4BAC-A921-BD18531FB19A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Mathias Pitscheider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45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C7993F3F-CB2C-4674-841B-F125EC8BA3FC}" type="datetime1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Mathias Pitscheider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3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C9A66-3A7D-47A1-AAE1-16A6362F16B6}" type="datetime1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Mathias Pitscheider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29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ata concept">
            <a:extLst>
              <a:ext uri="{FF2B5EF4-FFF2-40B4-BE49-F238E27FC236}">
                <a16:creationId xmlns:a16="http://schemas.microsoft.com/office/drawing/2014/main" id="{6255DCEE-70EC-4B36-AEF0-05E5A33298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D172C01-A14A-41D3-89C0-4BCE312E1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539" y="1147937"/>
            <a:ext cx="4999659" cy="1290604"/>
          </a:xfrm>
        </p:spPr>
        <p:txBody>
          <a:bodyPr anchor="b">
            <a:noAutofit/>
          </a:bodyPr>
          <a:lstStyle/>
          <a:p>
            <a:r>
              <a:rPr lang="de-DE" sz="6000" dirty="0"/>
              <a:t>Meilenstein</a:t>
            </a:r>
            <a:endParaRPr lang="de-AT" sz="60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F8CFC71-2465-4FB6-86A5-DEC2481475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39755" y="2556138"/>
            <a:ext cx="2361229" cy="1025262"/>
          </a:xfrm>
        </p:spPr>
        <p:txBody>
          <a:bodyPr>
            <a:noAutofit/>
          </a:bodyPr>
          <a:lstStyle/>
          <a:p>
            <a:r>
              <a:rPr lang="de-DE" sz="3600" i="1" dirty="0"/>
              <a:t>1. Woche</a:t>
            </a:r>
            <a:endParaRPr lang="de-AT" sz="3600" i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397851-3425-4A64-BC5E-FB4D847E0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462932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Mathias Pitscheider</a:t>
            </a:r>
          </a:p>
        </p:txBody>
      </p:sp>
    </p:spTree>
    <p:extLst>
      <p:ext uri="{BB962C8B-B14F-4D97-AF65-F5344CB8AC3E}">
        <p14:creationId xmlns:p14="http://schemas.microsoft.com/office/powerpoint/2010/main" val="475336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ata concept">
            <a:extLst>
              <a:ext uri="{FF2B5EF4-FFF2-40B4-BE49-F238E27FC236}">
                <a16:creationId xmlns:a16="http://schemas.microsoft.com/office/drawing/2014/main" id="{6255DCEE-70EC-4B36-AEF0-05E5A33298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D172C01-A14A-41D3-89C0-4BCE312E1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029" y="908215"/>
            <a:ext cx="4967270" cy="1561638"/>
          </a:xfrm>
        </p:spPr>
        <p:txBody>
          <a:bodyPr anchor="b">
            <a:noAutofit/>
          </a:bodyPr>
          <a:lstStyle/>
          <a:p>
            <a:pPr algn="ctr"/>
            <a:r>
              <a:rPr lang="de-DE" sz="3600" dirty="0"/>
              <a:t>Textdatei einlesen mit Benutzereingabe</a:t>
            </a:r>
            <a:br>
              <a:rPr lang="de-DE" sz="3200" dirty="0"/>
            </a:br>
            <a:r>
              <a:rPr lang="de-DE" sz="1800" dirty="0"/>
              <a:t>(Vorgezogen)</a:t>
            </a:r>
            <a:endParaRPr lang="de-AT" sz="18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F8CFC71-2465-4FB6-86A5-DEC2481475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473" y="2815630"/>
            <a:ext cx="5943877" cy="2129816"/>
          </a:xfrm>
        </p:spPr>
        <p:txBody>
          <a:bodyPr>
            <a:normAutofit/>
          </a:bodyPr>
          <a:lstStyle/>
          <a:p>
            <a:r>
              <a:rPr lang="de-AT" sz="2200" dirty="0"/>
              <a:t>• Benutzer -&gt; Dateiname eingeben</a:t>
            </a:r>
          </a:p>
          <a:p>
            <a:r>
              <a:rPr lang="de-AT" sz="2200" dirty="0"/>
              <a:t>• Zeichen von Datei einzeln einlesen</a:t>
            </a:r>
          </a:p>
          <a:p>
            <a:r>
              <a:rPr lang="de-AT" sz="2200" dirty="0"/>
              <a:t>• + speichern in Array</a:t>
            </a:r>
          </a:p>
          <a:p>
            <a:endParaRPr lang="de-AT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397851-3425-4A64-BC5E-FB4D847E0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462932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Mathias Pitscheider</a:t>
            </a:r>
          </a:p>
        </p:txBody>
      </p:sp>
    </p:spTree>
    <p:extLst>
      <p:ext uri="{BB962C8B-B14F-4D97-AF65-F5344CB8AC3E}">
        <p14:creationId xmlns:p14="http://schemas.microsoft.com/office/powerpoint/2010/main" val="3470013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ata concept">
            <a:extLst>
              <a:ext uri="{FF2B5EF4-FFF2-40B4-BE49-F238E27FC236}">
                <a16:creationId xmlns:a16="http://schemas.microsoft.com/office/drawing/2014/main" id="{3DB316BB-A8C6-46C1-A7A5-14C0861263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0B50A2F-EE24-4ED4-8FC7-7CA35F937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856" y="1182117"/>
            <a:ext cx="3438144" cy="1124712"/>
          </a:xfrm>
        </p:spPr>
        <p:txBody>
          <a:bodyPr anchor="b">
            <a:normAutofit/>
          </a:bodyPr>
          <a:lstStyle/>
          <a:p>
            <a:r>
              <a:rPr lang="de-DE" dirty="0"/>
              <a:t>Zeitaufwand</a:t>
            </a:r>
            <a:endParaRPr lang="de-AT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B41105-7B75-4F02-8876-CA86D7B02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4564890" cy="32072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e-AT" sz="2000" dirty="0"/>
              <a:t>•  </a:t>
            </a:r>
            <a:r>
              <a:rPr lang="de-DE" sz="2000" dirty="0"/>
              <a:t>Recherche / Einlesen</a:t>
            </a:r>
            <a:br>
              <a:rPr lang="de-DE" sz="2000" dirty="0"/>
            </a:br>
            <a:r>
              <a:rPr lang="de-DE" sz="2000" dirty="0"/>
              <a:t>ca. </a:t>
            </a:r>
            <a:r>
              <a:rPr lang="de-DE" sz="2000" b="1" dirty="0"/>
              <a:t>1 h</a:t>
            </a:r>
          </a:p>
          <a:p>
            <a:pPr marL="0" indent="0">
              <a:buNone/>
            </a:pPr>
            <a:r>
              <a:rPr lang="de-AT" sz="2000" dirty="0"/>
              <a:t>•  Programm insgesamt</a:t>
            </a:r>
            <a:br>
              <a:rPr lang="de-AT" sz="2000" dirty="0"/>
            </a:br>
            <a:r>
              <a:rPr lang="de-AT" sz="2000" dirty="0"/>
              <a:t>ca. </a:t>
            </a:r>
            <a:r>
              <a:rPr lang="de-AT" sz="2000" b="1" dirty="0"/>
              <a:t>1 ½  h</a:t>
            </a:r>
          </a:p>
          <a:p>
            <a:pPr marL="0" indent="0">
              <a:buNone/>
            </a:pPr>
            <a:r>
              <a:rPr lang="de-AT" sz="2000" dirty="0"/>
              <a:t>•  davon Fehlersuche/Verbesserung</a:t>
            </a:r>
          </a:p>
          <a:p>
            <a:pPr marL="0" indent="0">
              <a:buNone/>
            </a:pPr>
            <a:r>
              <a:rPr lang="de-AT" sz="2000" dirty="0"/>
              <a:t>Ca. </a:t>
            </a:r>
            <a:r>
              <a:rPr lang="de-AT" sz="2000" b="1" dirty="0"/>
              <a:t>¾  h</a:t>
            </a:r>
          </a:p>
          <a:p>
            <a:pPr marL="0" indent="0" algn="ctr">
              <a:buNone/>
            </a:pPr>
            <a:r>
              <a:rPr lang="de-AT" sz="2000" u="sng" dirty="0"/>
              <a:t>GESAMT: </a:t>
            </a:r>
            <a:r>
              <a:rPr lang="de-AT" sz="2000" b="1" dirty="0"/>
              <a:t>2 ½ h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CD7DDF3-CBD6-4CF5-923E-7B6C955B8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Mathias Pitscheider</a:t>
            </a:r>
          </a:p>
        </p:txBody>
      </p:sp>
    </p:spTree>
    <p:extLst>
      <p:ext uri="{BB962C8B-B14F-4D97-AF65-F5344CB8AC3E}">
        <p14:creationId xmlns:p14="http://schemas.microsoft.com/office/powerpoint/2010/main" val="95808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Ein grauer Raum voller Fragezeichen mit einer Öffnung nach außen">
            <a:extLst>
              <a:ext uri="{FF2B5EF4-FFF2-40B4-BE49-F238E27FC236}">
                <a16:creationId xmlns:a16="http://schemas.microsoft.com/office/drawing/2014/main" id="{D67618BC-2C25-48F5-87B7-F35BD4262F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09" r="7808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A5274DF-831D-4116-A4A5-4FE6DD4B8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1161288"/>
            <a:ext cx="4218661" cy="1300480"/>
          </a:xfrm>
        </p:spPr>
        <p:txBody>
          <a:bodyPr anchor="b">
            <a:noAutofit/>
          </a:bodyPr>
          <a:lstStyle/>
          <a:p>
            <a:r>
              <a:rPr lang="de-DE" dirty="0"/>
              <a:t>Schwierigkeiten</a:t>
            </a:r>
            <a:endParaRPr lang="de-AT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007504-7F5E-48DF-96EE-0DD05A89F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08" y="2807208"/>
            <a:ext cx="3438906" cy="3207258"/>
          </a:xfrm>
        </p:spPr>
        <p:txBody>
          <a:bodyPr anchor="t"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de-AT" sz="1800" dirty="0"/>
              <a:t>• Usereingabe </a:t>
            </a:r>
            <a:br>
              <a:rPr lang="de-AT" sz="1800" dirty="0"/>
            </a:br>
            <a:r>
              <a:rPr lang="de-AT" sz="1800" dirty="0"/>
              <a:t>(gewünschter Dateiname)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de-AT" sz="1800" dirty="0"/>
              <a:t>• Eingelesene Zeichen in </a:t>
            </a:r>
            <a:br>
              <a:rPr lang="de-AT" sz="1800" dirty="0"/>
            </a:br>
            <a:r>
              <a:rPr lang="de-AT" sz="1800" dirty="0"/>
              <a:t>Array speichern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de-AT" sz="1800" dirty="0"/>
              <a:t>•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0B09B3B-67E8-4975-84E2-4E136CE7C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Mathias Pitscheider</a:t>
            </a:r>
          </a:p>
        </p:txBody>
      </p:sp>
    </p:spTree>
    <p:extLst>
      <p:ext uri="{BB962C8B-B14F-4D97-AF65-F5344CB8AC3E}">
        <p14:creationId xmlns:p14="http://schemas.microsoft.com/office/powerpoint/2010/main" val="32820766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Microsoft Office PowerPoint</Application>
  <PresentationFormat>Breitbild</PresentationFormat>
  <Paragraphs>20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Neue Haas Grotesk Text Pro</vt:lpstr>
      <vt:lpstr>AccentBoxVTI</vt:lpstr>
      <vt:lpstr>Meilenstein</vt:lpstr>
      <vt:lpstr>Textdatei einlesen mit Benutzereingabe (Vorgezogen)</vt:lpstr>
      <vt:lpstr>Zeitaufwand</vt:lpstr>
      <vt:lpstr>Schwierigkeiten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Meilensteine</dc:title>
  <dc:creator>Pitscheider Mathias, SchülerIn</dc:creator>
  <cp:lastModifiedBy>Pitscheider Mathias, SchülerIn</cp:lastModifiedBy>
  <cp:revision>11</cp:revision>
  <dcterms:created xsi:type="dcterms:W3CDTF">2022-01-24T20:41:16Z</dcterms:created>
  <dcterms:modified xsi:type="dcterms:W3CDTF">2022-01-25T09:45:41Z</dcterms:modified>
</cp:coreProperties>
</file>