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9EC-A3C6-F344-BA0E-1B942F5FD84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C80-CEDD-BE40-A3B6-67F84AB7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9EC-A3C6-F344-BA0E-1B942F5FD84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C80-CEDD-BE40-A3B6-67F84AB7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9EC-A3C6-F344-BA0E-1B942F5FD84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C80-CEDD-BE40-A3B6-67F84AB7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9EC-A3C6-F344-BA0E-1B942F5FD84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C80-CEDD-BE40-A3B6-67F84AB7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9EC-A3C6-F344-BA0E-1B942F5FD84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C80-CEDD-BE40-A3B6-67F84AB7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9EC-A3C6-F344-BA0E-1B942F5FD84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C80-CEDD-BE40-A3B6-67F84AB7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9EC-A3C6-F344-BA0E-1B942F5FD84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C80-CEDD-BE40-A3B6-67F84AB7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4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9EC-A3C6-F344-BA0E-1B942F5FD84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C80-CEDD-BE40-A3B6-67F84AB7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9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9EC-A3C6-F344-BA0E-1B942F5FD84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C80-CEDD-BE40-A3B6-67F84AB7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9EC-A3C6-F344-BA0E-1B942F5FD84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C80-CEDD-BE40-A3B6-67F84AB7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2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89EC-A3C6-F344-BA0E-1B942F5FD84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C80-CEDD-BE40-A3B6-67F84AB7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C89EC-A3C6-F344-BA0E-1B942F5FD846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5C80-CEDD-BE40-A3B6-67F84AB7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6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MPI </a:t>
            </a:r>
            <a:r>
              <a:rPr lang="en-US" dirty="0" err="1" smtClean="0"/>
              <a:t>Errhandler</a:t>
            </a:r>
            <a:r>
              <a:rPr lang="en-US" dirty="0" smtClean="0"/>
              <a:t> Greenfield Result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2016 MPI Forum</a:t>
            </a:r>
          </a:p>
          <a:p>
            <a:r>
              <a:rPr lang="en-US" dirty="0" smtClean="0"/>
              <a:t>Fault Tolerance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6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Portland (March 2015), Tony charged us with </a:t>
            </a:r>
            <a:r>
              <a:rPr lang="en-US" dirty="0" err="1" smtClean="0"/>
              <a:t>greenfielding</a:t>
            </a:r>
            <a:r>
              <a:rPr lang="en-US" dirty="0" smtClean="0"/>
              <a:t> Error Handlers and coming up with a </a:t>
            </a:r>
            <a:r>
              <a:rPr lang="en-US" dirty="0" err="1" smtClean="0"/>
              <a:t>wishlist</a:t>
            </a:r>
            <a:r>
              <a:rPr lang="en-US" dirty="0" smtClean="0"/>
              <a:t> of what we really want.</a:t>
            </a:r>
          </a:p>
          <a:p>
            <a:r>
              <a:rPr lang="en-US" dirty="0" smtClean="0"/>
              <a:t>We’d figure out backward compatibility “later”.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07" y="3317630"/>
            <a:ext cx="4163936" cy="33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Rework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Clarify what you are allowed to do in an error handler</a:t>
            </a:r>
          </a:p>
          <a:p>
            <a:r>
              <a:rPr lang="en-US" strike="sngStrike" dirty="0" smtClean="0"/>
              <a:t>Return new error codes from an error handler</a:t>
            </a:r>
          </a:p>
          <a:p>
            <a:pPr lvl="1"/>
            <a:r>
              <a:rPr lang="en-US" dirty="0" smtClean="0"/>
              <a:t>Handle with QMPI</a:t>
            </a:r>
          </a:p>
          <a:p>
            <a:r>
              <a:rPr lang="en-US" dirty="0" smtClean="0"/>
              <a:t>Pick which error classes we handle in a single function</a:t>
            </a:r>
          </a:p>
          <a:p>
            <a:r>
              <a:rPr lang="en-US" strike="sngStrike" dirty="0" smtClean="0"/>
              <a:t>Be able to recreate operations if desired</a:t>
            </a:r>
          </a:p>
          <a:p>
            <a:pPr lvl="1"/>
            <a:r>
              <a:rPr lang="en-US" dirty="0" smtClean="0"/>
              <a:t>Handle with QMPI</a:t>
            </a:r>
          </a:p>
          <a:p>
            <a:r>
              <a:rPr lang="en-US" dirty="0" smtClean="0"/>
              <a:t>Combine the three error handler functions into a single one to be able to assign generically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Specify error handler </a:t>
            </a:r>
            <a:r>
              <a:rPr lang="en-US" dirty="0" smtClean="0">
                <a:solidFill>
                  <a:srgbClr val="FF0000"/>
                </a:solidFill>
              </a:rPr>
              <a:t>inheritance</a:t>
            </a:r>
          </a:p>
          <a:p>
            <a:pPr lvl="1"/>
            <a:r>
              <a:rPr lang="en-US" dirty="0" smtClean="0"/>
              <a:t>This is important for sessions in particular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0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Rework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Clarify what you are allowed to do in an error handler</a:t>
            </a:r>
          </a:p>
          <a:p>
            <a:r>
              <a:rPr lang="en-US" strike="sngStrike" dirty="0" smtClean="0"/>
              <a:t>Return new error codes from an error handler</a:t>
            </a:r>
          </a:p>
          <a:p>
            <a:pPr lvl="1"/>
            <a:r>
              <a:rPr lang="en-US" dirty="0" smtClean="0"/>
              <a:t>Handle with QMPI</a:t>
            </a:r>
          </a:p>
          <a:p>
            <a:r>
              <a:rPr lang="en-US" dirty="0" smtClean="0"/>
              <a:t>Pick </a:t>
            </a:r>
            <a:r>
              <a:rPr lang="en-US" dirty="0" smtClean="0"/>
              <a:t>which error classes we handle in a single function</a:t>
            </a:r>
          </a:p>
          <a:p>
            <a:r>
              <a:rPr lang="en-US" strike="sngStrike" dirty="0" smtClean="0"/>
              <a:t>Be able to recreate operations if desired</a:t>
            </a:r>
          </a:p>
          <a:p>
            <a:pPr lvl="1"/>
            <a:r>
              <a:rPr lang="en-US" dirty="0" smtClean="0"/>
              <a:t>Handle with QMPI</a:t>
            </a:r>
          </a:p>
          <a:p>
            <a:r>
              <a:rPr lang="en-US" dirty="0" smtClean="0"/>
              <a:t>Combine the three error handler functions into a single one to be able to assign generically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Specify error handler </a:t>
            </a:r>
            <a:r>
              <a:rPr lang="en-US" dirty="0" smtClean="0">
                <a:solidFill>
                  <a:srgbClr val="FF0000"/>
                </a:solidFill>
              </a:rPr>
              <a:t>inheritance</a:t>
            </a:r>
          </a:p>
          <a:p>
            <a:pPr lvl="1"/>
            <a:r>
              <a:rPr lang="en-US" dirty="0" smtClean="0"/>
              <a:t>This is important for sessions in particular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8200" y="2280062"/>
            <a:ext cx="8293925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Everything is permitted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565771"/>
            <a:ext cx="8293925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Syntactic sugar</a:t>
            </a:r>
            <a:endParaRPr lang="en-US" sz="4000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5133522"/>
            <a:ext cx="8293925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Very Hard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41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combining the three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an error handler where the incoming handles are void * and could be any type of handle is if/switch hell.</a:t>
            </a:r>
          </a:p>
          <a:p>
            <a:r>
              <a:rPr lang="en-US" dirty="0" smtClean="0"/>
              <a:t>Everything we tried ended up pointing back to something more like the existing error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6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should still fix error handler inheritance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Non-Sessions (Do this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Communicators inherit from each other (clean up definitions)</a:t>
            </a:r>
          </a:p>
          <a:p>
            <a:r>
              <a:rPr lang="en-US" dirty="0" smtClean="0"/>
              <a:t>Windows inherit for MPI_WIN_NULL</a:t>
            </a:r>
          </a:p>
          <a:p>
            <a:r>
              <a:rPr lang="en-US" dirty="0" smtClean="0"/>
              <a:t>Files inherit from MPI_FILE_NULL</a:t>
            </a:r>
          </a:p>
          <a:p>
            <a:r>
              <a:rPr lang="en-US" dirty="0" smtClean="0"/>
              <a:t>(same as other issue we pursued)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Sessions (Do this later)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 attaching a </a:t>
            </a:r>
            <a:r>
              <a:rPr lang="en-US" dirty="0" err="1" smtClean="0"/>
              <a:t>comm</a:t>
            </a:r>
            <a:r>
              <a:rPr lang="en-US" dirty="0" smtClean="0"/>
              <a:t>/win/file error handler to the session</a:t>
            </a:r>
          </a:p>
          <a:p>
            <a:pPr lvl="1"/>
            <a:r>
              <a:rPr lang="en-US" dirty="0" smtClean="0"/>
              <a:t>These error handlers are inherited when a </a:t>
            </a:r>
            <a:r>
              <a:rPr lang="en-US" dirty="0" err="1" smtClean="0"/>
              <a:t>comm</a:t>
            </a:r>
            <a:r>
              <a:rPr lang="en-US" dirty="0" smtClean="0"/>
              <a:t>/win/file is created from a session</a:t>
            </a:r>
          </a:p>
          <a:p>
            <a:r>
              <a:rPr lang="en-US" dirty="0" smtClean="0"/>
              <a:t>Create a new type of error handler for sessions</a:t>
            </a:r>
          </a:p>
          <a:p>
            <a:pPr lvl="1"/>
            <a:r>
              <a:rPr lang="en-US" dirty="0" smtClean="0"/>
              <a:t>Would look the same as existing error handlers (s/</a:t>
            </a:r>
            <a:r>
              <a:rPr lang="en-US" dirty="0" err="1" smtClean="0"/>
              <a:t>Comm</a:t>
            </a:r>
            <a:r>
              <a:rPr lang="en-US" dirty="0" smtClean="0"/>
              <a:t>/Session/g)</a:t>
            </a:r>
          </a:p>
        </p:txBody>
      </p:sp>
    </p:spTree>
    <p:extLst>
      <p:ext uri="{BB962C8B-B14F-4D97-AF65-F5344CB8AC3E}">
        <p14:creationId xmlns:p14="http://schemas.microsoft.com/office/powerpoint/2010/main" val="144782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Issue</a:t>
            </a:r>
            <a:br>
              <a:rPr lang="en-US" dirty="0" smtClean="0"/>
            </a:br>
            <a:r>
              <a:rPr lang="en-US" dirty="0" smtClean="0"/>
              <a:t>Is MPI_ERR_PENDING really necessary?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only around to tell the user what happens when only some of the requests in an MPI_WAITALL are processed.</a:t>
            </a:r>
          </a:p>
          <a:p>
            <a:r>
              <a:rPr lang="en-US" dirty="0" smtClean="0"/>
              <a:t>What if we just required that all requests got a “real” return code (some other error or MPI_SUCCESS)?</a:t>
            </a:r>
          </a:p>
          <a:p>
            <a:endParaRPr lang="en-US" dirty="0"/>
          </a:p>
          <a:p>
            <a:r>
              <a:rPr lang="en-US" dirty="0" smtClean="0"/>
              <a:t>Can we just deprecate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5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383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MPI Errhandler Greenfield Result</vt:lpstr>
      <vt:lpstr>Motivation</vt:lpstr>
      <vt:lpstr>Error Handler Rework Wish List</vt:lpstr>
      <vt:lpstr>Error Handler Rework Wish List</vt:lpstr>
      <vt:lpstr>Why is combining the three hard?</vt:lpstr>
      <vt:lpstr>We should still fix error handler inheritance</vt:lpstr>
      <vt:lpstr>Orthogonal Issue Is MPI_ERR_PENDING really necessary?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Errhandler Greenfield Result</dc:title>
  <dc:creator>Microsoft Office User</dc:creator>
  <cp:lastModifiedBy>Microsoft Office User</cp:lastModifiedBy>
  <cp:revision>3</cp:revision>
  <dcterms:created xsi:type="dcterms:W3CDTF">2016-12-06T17:23:57Z</dcterms:created>
  <dcterms:modified xsi:type="dcterms:W3CDTF">2016-12-06T18:46:27Z</dcterms:modified>
</cp:coreProperties>
</file>