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Noncatastrophic</a:t>
            </a:r>
            <a:r>
              <a:rPr lang="en-US" dirty="0"/>
              <a:t>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/>
              <a:t>February 26, 2018</a:t>
            </a:r>
          </a:p>
          <a:p>
            <a:r>
              <a:rPr lang="en-US" dirty="0"/>
              <a:t>MPI Forum Plenary</a:t>
            </a:r>
          </a:p>
        </p:txBody>
      </p:sp>
    </p:spTree>
    <p:extLst>
      <p:ext uri="{BB962C8B-B14F-4D97-AF65-F5344CB8AC3E}">
        <p14:creationId xmlns:p14="http://schemas.microsoft.com/office/powerpoint/2010/main" val="18936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Errors Are Fatal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are internally recoverable</a:t>
            </a:r>
          </a:p>
          <a:p>
            <a:pPr lvl="1"/>
            <a:r>
              <a:rPr lang="en-US" dirty="0"/>
              <a:t>Running out of memory for MPI_ALLOC_MEM is probably not fatal. Free some memory and try it again.</a:t>
            </a:r>
          </a:p>
          <a:p>
            <a:r>
              <a:rPr lang="en-US" dirty="0"/>
              <a:t>Some are not recoverable</a:t>
            </a:r>
          </a:p>
          <a:p>
            <a:pPr lvl="1"/>
            <a:r>
              <a:rPr lang="en-US" dirty="0"/>
              <a:t>Started a collective, but had a problem in the middle.</a:t>
            </a:r>
          </a:p>
          <a:p>
            <a:pPr lvl="1"/>
            <a:r>
              <a:rPr lang="en-US" dirty="0"/>
              <a:t>Can’t get back the sent messages</a:t>
            </a:r>
          </a:p>
          <a:p>
            <a:r>
              <a:rPr lang="en-US" dirty="0"/>
              <a:t>MPI treats all errors the same</a:t>
            </a:r>
          </a:p>
          <a:p>
            <a:pPr lvl="1"/>
            <a:r>
              <a:rPr lang="en-US" dirty="0"/>
              <a:t>No matter what the error, MPI is undefined after non-MPI_SUCCESS is raised</a:t>
            </a:r>
          </a:p>
          <a:p>
            <a:pPr lvl="1"/>
            <a:r>
              <a:rPr lang="en-US" dirty="0"/>
              <a:t>Implicit assumption is that MPI can not recover from any errors</a:t>
            </a:r>
          </a:p>
        </p:txBody>
      </p:sp>
    </p:spTree>
    <p:extLst>
      <p:ext uri="{BB962C8B-B14F-4D97-AF65-F5344CB8AC3E}">
        <p14:creationId xmlns:p14="http://schemas.microsoft.com/office/powerpoint/2010/main" val="7158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Resource exhaustion</a:t>
            </a:r>
          </a:p>
          <a:p>
            <a:pPr lvl="1"/>
            <a:r>
              <a:rPr lang="en-US" dirty="0"/>
              <a:t>Memory, Special shared memory, Communicators/Windows/Files, Requests</a:t>
            </a:r>
          </a:p>
          <a:p>
            <a:pPr lvl="1"/>
            <a:r>
              <a:rPr lang="en-US" dirty="0"/>
              <a:t>All of these let the application “dial back” to use fewer resources in cases where that’s possible.</a:t>
            </a:r>
          </a:p>
          <a:p>
            <a:pPr lvl="2"/>
            <a:r>
              <a:rPr lang="en-US" dirty="0"/>
              <a:t>Requests are a particularly notable example where a user might want to issue as many ops as possible until they have to wait.</a:t>
            </a:r>
          </a:p>
          <a:p>
            <a:r>
              <a:rPr lang="en-US" dirty="0"/>
              <a:t>Hardware resource exhaustion</a:t>
            </a:r>
          </a:p>
          <a:p>
            <a:pPr lvl="1"/>
            <a:r>
              <a:rPr lang="en-US" dirty="0"/>
              <a:t>Give the user a hint that they’re overwhelming the hardware resources</a:t>
            </a:r>
          </a:p>
          <a:p>
            <a:pPr lvl="1"/>
            <a:r>
              <a:rPr lang="en-US" dirty="0"/>
              <a:t>Something like EAGAIN</a:t>
            </a:r>
          </a:p>
          <a:p>
            <a:pPr lvl="1"/>
            <a:r>
              <a:rPr lang="en-US" dirty="0"/>
              <a:t>Give performance hints to users (posting a certain receive would lose hardware matching)</a:t>
            </a:r>
          </a:p>
          <a:p>
            <a:r>
              <a:rPr lang="en-US" dirty="0"/>
              <a:t>Transient communication problems</a:t>
            </a:r>
          </a:p>
          <a:p>
            <a:pPr lvl="1"/>
            <a:r>
              <a:rPr lang="en-US" dirty="0"/>
              <a:t>Could potentially be masked by the implementation, but could also be returned to the application to decide other communication path.</a:t>
            </a:r>
          </a:p>
          <a:p>
            <a:pPr lvl="1"/>
            <a:r>
              <a:rPr lang="en-US" dirty="0"/>
              <a:t>Could be used to construct lightweight process fault tolerance (with a fair amount of work)</a:t>
            </a:r>
          </a:p>
        </p:txBody>
      </p:sp>
    </p:spTree>
    <p:extLst>
      <p:ext uri="{BB962C8B-B14F-4D97-AF65-F5344CB8AC3E}">
        <p14:creationId xmlns:p14="http://schemas.microsoft.com/office/powerpoint/2010/main" val="3193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3031"/>
          </a:xfrm>
        </p:spPr>
        <p:txBody>
          <a:bodyPr>
            <a:normAutofit/>
          </a:bodyPr>
          <a:lstStyle/>
          <a:p>
            <a:r>
              <a:rPr lang="en-US" dirty="0"/>
              <a:t>Change this section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indicate the after an error, the user can continue to use MPI (even in an error handler) and if MPI cannot fulfil it’s semantics, it will raise further errors.</a:t>
            </a:r>
          </a:p>
          <a:p>
            <a:pPr lvl="1"/>
            <a:r>
              <a:rPr lang="en-US" dirty="0"/>
              <a:t>i.e. MPI is never in an undefined state just because it has raised an error.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810"/>
            <a:ext cx="12192000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options did we look 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Embed a catastrophic in the error code</a:t>
            </a:r>
          </a:p>
          <a:p>
            <a:pPr lvl="1"/>
            <a:r>
              <a:rPr lang="en-US" dirty="0"/>
              <a:t>It doesn’t help with thread safety (because thread safety doesn’t apply if the library is catastrophic)</a:t>
            </a:r>
          </a:p>
          <a:p>
            <a:pPr lvl="1"/>
            <a:r>
              <a:rPr lang="en-US" dirty="0"/>
              <a:t>You might have an error that occurs in somewhere that doesn’t have an error code (e.g. another thread, “completed” send, incoming fragment causes error)</a:t>
            </a:r>
          </a:p>
          <a:p>
            <a:r>
              <a:rPr lang="en-US" dirty="0"/>
              <a:t>Have catastrophic classes and non-catastrophic classes</a:t>
            </a:r>
          </a:p>
          <a:p>
            <a:pPr lvl="1"/>
            <a:r>
              <a:rPr lang="en-US" dirty="0"/>
              <a:t>Some errors might be catastrophic at times and non-catastrophic at other times</a:t>
            </a:r>
          </a:p>
          <a:p>
            <a:pPr lvl="1"/>
            <a:r>
              <a:rPr lang="en-US" dirty="0"/>
              <a:t>Also, it’s harder to determine programmatically</a:t>
            </a:r>
          </a:p>
          <a:p>
            <a:r>
              <a:rPr lang="en-US" dirty="0"/>
              <a:t>Have an API call to determine when MPI is in a bad state</a:t>
            </a:r>
          </a:p>
          <a:p>
            <a:pPr lvl="1"/>
            <a:r>
              <a:rPr lang="en-US" dirty="0"/>
              <a:t>It was unclear when MPI should be in which state and what the user can do about it.</a:t>
            </a:r>
          </a:p>
        </p:txBody>
      </p:sp>
    </p:spTree>
    <p:extLst>
      <p:ext uri="{BB962C8B-B14F-4D97-AF65-F5344CB8AC3E}">
        <p14:creationId xmlns:p14="http://schemas.microsoft.com/office/powerpoint/2010/main" val="15576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5E1A-4DE5-5546-8CEA-BA20F8D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193CB2-A52D-DC44-BB0A-35B4158E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Chapter 8.3 – Error Handling</a:t>
            </a:r>
          </a:p>
          <a:p>
            <a:r>
              <a:rPr lang="en-US" dirty="0"/>
              <a:t>Annex B - Changelog</a:t>
            </a:r>
          </a:p>
        </p:txBody>
      </p:sp>
    </p:spTree>
    <p:extLst>
      <p:ext uri="{BB962C8B-B14F-4D97-AF65-F5344CB8AC3E}">
        <p14:creationId xmlns:p14="http://schemas.microsoft.com/office/powerpoint/2010/main" val="25014679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</TotalTime>
  <Words>427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Noncatastrophic Errors</vt:lpstr>
      <vt:lpstr>Not All Errors Are Fatal</vt:lpstr>
      <vt:lpstr>Example Use Cases</vt:lpstr>
      <vt:lpstr>Solution</vt:lpstr>
      <vt:lpstr>What other options did we look at?</vt:lpstr>
      <vt:lpstr>Proposed Text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Bland, Wesley</dc:creator>
  <cp:lastModifiedBy>Bland, Wesley</cp:lastModifiedBy>
  <cp:revision>21</cp:revision>
  <dcterms:created xsi:type="dcterms:W3CDTF">2017-10-04T14:44:52Z</dcterms:created>
  <dcterms:modified xsi:type="dcterms:W3CDTF">2018-02-21T17:19:10Z</dcterms:modified>
</cp:coreProperties>
</file>