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668"/>
  </p:normalViewPr>
  <p:slideViewPr>
    <p:cSldViewPr snapToGrid="0" snapToObjects="1">
      <p:cViewPr varScale="1">
        <p:scale>
          <a:sx n="111" d="100"/>
          <a:sy n="111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9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0066-20C5-024E-A349-1442F574FE28}" type="datetimeFigureOut">
              <a:rPr lang="en-US" smtClean="0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BA3D-179E-4241-881D-C2AC78440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ULFM + Automatic Recovery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FTWG Con Cal</a:t>
            </a:r>
            <a:r>
              <a:rPr lang="en-US" dirty="0" smtClean="0"/>
              <a:t>l</a:t>
            </a:r>
          </a:p>
          <a:p>
            <a:r>
              <a:rPr lang="en-US" dirty="0" smtClean="0"/>
              <a:t>May 10, 2017</a:t>
            </a:r>
          </a:p>
        </p:txBody>
      </p:sp>
    </p:spTree>
    <p:extLst>
      <p:ext uri="{BB962C8B-B14F-4D97-AF65-F5344CB8AC3E}">
        <p14:creationId xmlns:p14="http://schemas.microsoft.com/office/powerpoint/2010/main" val="3508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During the ULFM discussion in December 2016, this example was presented.</a:t>
            </a:r>
          </a:p>
          <a:p>
            <a:r>
              <a:rPr lang="en-US" dirty="0" smtClean="0"/>
              <a:t>If processes 3 &amp; 5 fail simultaneously, recovery could deadlock as the green and orange communicators recover separately.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7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Make Recovery Internal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Bring the MPI_COMM_REVOKE and MPI_COMM_SHRINK operations into the MPI library </a:t>
            </a:r>
          </a:p>
          <a:p>
            <a:r>
              <a:rPr lang="en-US" dirty="0" smtClean="0"/>
              <a:t>Give the user back the ”fixed” communicator.</a:t>
            </a:r>
          </a:p>
          <a:p>
            <a:r>
              <a:rPr lang="en-US" dirty="0" smtClean="0"/>
              <a:t>When a failure is detected, do all of the recovery (failure discovery, agreement, and communicator repair) inside the MPI library.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10706" y="1795207"/>
            <a:ext cx="4427220" cy="1100455"/>
            <a:chOff x="6537960" y="1795208"/>
            <a:chExt cx="4427220" cy="1100455"/>
          </a:xfrm>
        </p:grpSpPr>
        <p:sp>
          <p:nvSpPr>
            <p:cNvPr id="11" name="Rounded Rectangle 10"/>
            <p:cNvSpPr/>
            <p:nvPr/>
          </p:nvSpPr>
          <p:spPr>
            <a:xfrm>
              <a:off x="6537960" y="1795208"/>
              <a:ext cx="4427220" cy="110045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84848" y="1925156"/>
              <a:ext cx="3903345" cy="836332"/>
              <a:chOff x="6784848" y="1925156"/>
              <a:chExt cx="3903345" cy="836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784848" y="1929384"/>
                <a:ext cx="832104" cy="8321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842504" y="1929384"/>
                <a:ext cx="832104" cy="8321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856089" y="1929383"/>
                <a:ext cx="832104" cy="8321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870061" y="1925156"/>
                <a:ext cx="832104" cy="83210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0756392" y="216076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MPI_REDUCE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278880" y="3694111"/>
            <a:ext cx="3419856" cy="1100455"/>
            <a:chOff x="6537960" y="1795208"/>
            <a:chExt cx="3419856" cy="1100455"/>
          </a:xfrm>
        </p:grpSpPr>
        <p:sp>
          <p:nvSpPr>
            <p:cNvPr id="16" name="Rounded Rectangle 15"/>
            <p:cNvSpPr/>
            <p:nvPr/>
          </p:nvSpPr>
          <p:spPr>
            <a:xfrm>
              <a:off x="6537960" y="1795208"/>
              <a:ext cx="3419856" cy="110045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784848" y="1929384"/>
              <a:ext cx="2947416" cy="832104"/>
              <a:chOff x="6784848" y="1929384"/>
              <a:chExt cx="2947416" cy="83210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6784848" y="1929384"/>
                <a:ext cx="832104" cy="8321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42504" y="1929384"/>
                <a:ext cx="832104" cy="8321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900160" y="1929384"/>
                <a:ext cx="832104" cy="8321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Down Arrow 21"/>
          <p:cNvSpPr/>
          <p:nvPr/>
        </p:nvSpPr>
        <p:spPr>
          <a:xfrm>
            <a:off x="8415528" y="2895662"/>
            <a:ext cx="417576" cy="798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698736" y="4056157"/>
            <a:ext cx="21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= MPI_REDUCE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Throw Out the Baby with the Bathwater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still have the old, broken </a:t>
            </a:r>
            <a:r>
              <a:rPr lang="en-US" dirty="0" err="1" smtClean="0"/>
              <a:t>comm</a:t>
            </a:r>
            <a:r>
              <a:rPr lang="en-US" dirty="0" smtClean="0"/>
              <a:t> and the new, fixed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1"/>
            <a:r>
              <a:rPr lang="en-US" dirty="0" smtClean="0"/>
              <a:t>Need to determine relationship between old rank and new </a:t>
            </a:r>
            <a:r>
              <a:rPr lang="en-US" dirty="0" smtClean="0"/>
              <a:t>rank</a:t>
            </a:r>
          </a:p>
          <a:p>
            <a:pPr lvl="1"/>
            <a:r>
              <a:rPr lang="en-US" dirty="0" smtClean="0"/>
              <a:t>Might have an API to ask for either old or new communicator</a:t>
            </a:r>
            <a:endParaRPr lang="en-US" dirty="0" smtClean="0"/>
          </a:p>
          <a:p>
            <a:r>
              <a:rPr lang="en-US" dirty="0" smtClean="0"/>
              <a:t>Probably still want to have the revoke call to be able to interrupt non-dependent operations due to failure.</a:t>
            </a:r>
          </a:p>
          <a:p>
            <a:r>
              <a:rPr lang="en-US" dirty="0" smtClean="0"/>
              <a:t>Would want to enable/disable automatic recovery for applications which can guarantee their own safety and/or don’t want automatic recovery (only care about point-to-point).</a:t>
            </a:r>
          </a:p>
        </p:txBody>
      </p:sp>
    </p:spTree>
    <p:extLst>
      <p:ext uri="{BB962C8B-B14F-4D97-AF65-F5344CB8AC3E}">
        <p14:creationId xmlns:p14="http://schemas.microsoft.com/office/powerpoint/2010/main" val="1272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“Initialization”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best solution would probably be to add FT to the initialization</a:t>
            </a:r>
          </a:p>
          <a:p>
            <a:pPr lvl="1"/>
            <a:r>
              <a:rPr lang="en-US" dirty="0" smtClean="0"/>
              <a:t>Ask for ULFM / ULFM + </a:t>
            </a:r>
            <a:r>
              <a:rPr lang="en-US" dirty="0" err="1" smtClean="0"/>
              <a:t>autorecovery</a:t>
            </a:r>
            <a:r>
              <a:rPr lang="en-US" dirty="0" smtClean="0"/>
              <a:t> / </a:t>
            </a:r>
            <a:r>
              <a:rPr lang="en-US" dirty="0" err="1" smtClean="0"/>
              <a:t>Reinit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Could be an additional </a:t>
            </a:r>
            <a:r>
              <a:rPr lang="en-US" dirty="0" smtClean="0"/>
              <a:t>MPI_INIT function </a:t>
            </a:r>
            <a:r>
              <a:rPr lang="en-US" dirty="0" smtClean="0"/>
              <a:t>without sessions or part of the session creation function</a:t>
            </a:r>
          </a:p>
          <a:p>
            <a:r>
              <a:rPr lang="en-US" dirty="0" smtClean="0"/>
              <a:t>Easy to see how this would interact with regular ULFM between different sessions</a:t>
            </a:r>
          </a:p>
          <a:p>
            <a:pPr lvl="1"/>
            <a:r>
              <a:rPr lang="en-US" dirty="0" smtClean="0"/>
              <a:t>Could even live in the same session if we made it a property of the communicator</a:t>
            </a:r>
          </a:p>
          <a:p>
            <a:r>
              <a:rPr lang="en-US" dirty="0" err="1" smtClean="0"/>
              <a:t>Reinit</a:t>
            </a:r>
            <a:r>
              <a:rPr lang="en-US" dirty="0" smtClean="0"/>
              <a:t> and ULFM(++) could probably work in the same app but in different sessions.</a:t>
            </a:r>
          </a:p>
          <a:p>
            <a:pPr lvl="1"/>
            <a:r>
              <a:rPr lang="en-US" dirty="0" smtClean="0"/>
              <a:t>Would have to have sophisticated application-level recovery procedure for synchronizing application +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ULFM + Automatic Recovery</vt:lpstr>
      <vt:lpstr>Motivation</vt:lpstr>
      <vt:lpstr>Solution: Make Recovery Internal</vt:lpstr>
      <vt:lpstr>Don’t Throw Out the Baby with the Bathwater</vt:lpstr>
      <vt:lpstr>Fault Tolerance “Initialization”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ULFM + Automatic Recovery</dc:title>
  <dc:creator>Microsoft Office User</dc:creator>
  <cp:lastModifiedBy>Microsoft Office User</cp:lastModifiedBy>
  <cp:revision>7</cp:revision>
  <dcterms:created xsi:type="dcterms:W3CDTF">2017-05-09T15:27:55Z</dcterms:created>
  <dcterms:modified xsi:type="dcterms:W3CDTF">2017-05-10T20:01:53Z</dcterms:modified>
</cp:coreProperties>
</file>