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B3EA-A8D2-EF4F-8CAC-E9AA01D7482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(Non)Catastrophic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Fault Tolerance WG</a:t>
            </a:r>
          </a:p>
          <a:p>
            <a:r>
              <a:rPr lang="en-US" dirty="0" smtClean="0"/>
              <a:t>January 10, 2018 Con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Errors Are Fatal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smtClean="0"/>
              <a:t>are internally recoverable</a:t>
            </a:r>
          </a:p>
          <a:p>
            <a:pPr lvl="1"/>
            <a:r>
              <a:rPr lang="en-US" dirty="0" smtClean="0"/>
              <a:t>Running out of memory for MPI_ALLOC_MEM is probably not fatal. Free some memory and try it again.</a:t>
            </a:r>
          </a:p>
          <a:p>
            <a:r>
              <a:rPr lang="en-US" dirty="0" smtClean="0"/>
              <a:t>Some are not recoverable</a:t>
            </a:r>
          </a:p>
          <a:p>
            <a:pPr lvl="1"/>
            <a:r>
              <a:rPr lang="en-US" dirty="0" smtClean="0"/>
              <a:t>Started a collective, but had a problem in the middle.</a:t>
            </a:r>
          </a:p>
          <a:p>
            <a:pPr lvl="1"/>
            <a:r>
              <a:rPr lang="en-US" dirty="0" smtClean="0"/>
              <a:t>Can’t get back the sent messages</a:t>
            </a:r>
          </a:p>
          <a:p>
            <a:r>
              <a:rPr lang="en-US" dirty="0"/>
              <a:t>MPI treats all errors the same</a:t>
            </a:r>
          </a:p>
          <a:p>
            <a:pPr lvl="1"/>
            <a:r>
              <a:rPr lang="en-US" dirty="0" smtClean="0"/>
              <a:t>No matter what the error, MPI is undefined after non-MPI_SUCCESS is raised</a:t>
            </a:r>
          </a:p>
          <a:p>
            <a:pPr lvl="1"/>
            <a:r>
              <a:rPr lang="en-US" dirty="0" smtClean="0"/>
              <a:t>Implicit assumption is that MPI can not recover from any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Resource exhaustion</a:t>
            </a:r>
          </a:p>
          <a:p>
            <a:pPr lvl="1"/>
            <a:r>
              <a:rPr lang="en-US" dirty="0" smtClean="0"/>
              <a:t>Memory, Special shared memory, Communicators/Windows/Files, Requests</a:t>
            </a:r>
          </a:p>
          <a:p>
            <a:pPr lvl="1"/>
            <a:r>
              <a:rPr lang="en-US" dirty="0" smtClean="0"/>
              <a:t>All of these let the application “dial back” to use fewer resources in cases where that’s possible.</a:t>
            </a:r>
          </a:p>
          <a:p>
            <a:pPr lvl="2"/>
            <a:r>
              <a:rPr lang="en-US" dirty="0" smtClean="0"/>
              <a:t>Requests are a particularly notable example where a user might want to issue as many ops as possible until they have to wait.</a:t>
            </a:r>
          </a:p>
          <a:p>
            <a:r>
              <a:rPr lang="en-US" dirty="0" smtClean="0"/>
              <a:t>Hardware resource exhaustion</a:t>
            </a:r>
          </a:p>
          <a:p>
            <a:pPr lvl="1"/>
            <a:r>
              <a:rPr lang="en-US" dirty="0" smtClean="0"/>
              <a:t>Give the user a hint that they’re overwhelming the hardware resources</a:t>
            </a:r>
          </a:p>
          <a:p>
            <a:pPr lvl="1"/>
            <a:r>
              <a:rPr lang="en-US" dirty="0" smtClean="0"/>
              <a:t>Something like EAGAIN</a:t>
            </a:r>
          </a:p>
          <a:p>
            <a:pPr lvl="1"/>
            <a:r>
              <a:rPr lang="en-US" dirty="0" smtClean="0"/>
              <a:t>Give performance hints to users (posting a certain receive would lose hardware matching)</a:t>
            </a:r>
          </a:p>
          <a:p>
            <a:r>
              <a:rPr lang="en-US" dirty="0" smtClean="0"/>
              <a:t>Transient communication problems</a:t>
            </a:r>
          </a:p>
          <a:p>
            <a:pPr lvl="1"/>
            <a:r>
              <a:rPr lang="en-US" dirty="0" smtClean="0"/>
              <a:t>Could potentially be masked by the implementation, but could also be returned to the application to decide other communication path.</a:t>
            </a:r>
          </a:p>
          <a:p>
            <a:pPr lvl="1"/>
            <a:r>
              <a:rPr lang="en-US" dirty="0" smtClean="0"/>
              <a:t>Could be used to construct lightweight process fault tolerance (with a fair amount of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30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Change this section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should indicate the after an error, the user can continue to use MPI (even in an error handler) and if MPI cannot fulfil it’s semantics, it will raise further errors.</a:t>
            </a:r>
          </a:p>
          <a:p>
            <a:pPr lvl="1"/>
            <a:r>
              <a:rPr lang="en-US" dirty="0" smtClean="0"/>
              <a:t>i.e. MPI is never in an undefined state just because it has raised an error.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Along with this, we’d probably need an error class like MPI_ERR_INTERNAL that implies that MPI will never recover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706"/>
            <a:ext cx="12192000" cy="23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other options did we look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Embed a catastrophic in the error code</a:t>
            </a:r>
          </a:p>
          <a:p>
            <a:pPr lvl="1"/>
            <a:r>
              <a:rPr lang="en-US" dirty="0" smtClean="0"/>
              <a:t>It doesn’t help with thread safety (because thread safety doesn’t apply if the library is catastrophic)</a:t>
            </a:r>
          </a:p>
          <a:p>
            <a:pPr lvl="1"/>
            <a:r>
              <a:rPr lang="en-US" dirty="0" smtClean="0"/>
              <a:t>You might have an error that occurs in somewhere that doesn’t have an error code (e.g. another thread, “completed” send, incoming fragment causes error)</a:t>
            </a:r>
          </a:p>
          <a:p>
            <a:r>
              <a:rPr lang="en-US" dirty="0" smtClean="0"/>
              <a:t>Have catastrophic classes and non-catastrophic classes</a:t>
            </a:r>
          </a:p>
          <a:p>
            <a:pPr lvl="1"/>
            <a:r>
              <a:rPr lang="en-US" dirty="0" smtClean="0"/>
              <a:t>Some errors might be catastrophic at times and non-catastrophic at other times</a:t>
            </a:r>
          </a:p>
          <a:p>
            <a:pPr lvl="1"/>
            <a:r>
              <a:rPr lang="en-US" dirty="0" smtClean="0"/>
              <a:t>Also, it’s harder to determine </a:t>
            </a:r>
            <a:r>
              <a:rPr lang="en-US" dirty="0" smtClean="0"/>
              <a:t>programmatically</a:t>
            </a:r>
          </a:p>
          <a:p>
            <a:r>
              <a:rPr lang="en-US" dirty="0" smtClean="0"/>
              <a:t>Have an API call to determine when MPI is in a bad state</a:t>
            </a:r>
          </a:p>
          <a:p>
            <a:pPr lvl="1"/>
            <a:r>
              <a:rPr lang="en-US" dirty="0" smtClean="0"/>
              <a:t>It was unclear when MPI should be in which state and what the user can do about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702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421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1_Office Theme</vt:lpstr>
      <vt:lpstr>(Non)Catastrophic Errors</vt:lpstr>
      <vt:lpstr>Not All Errors Are Fatal</vt:lpstr>
      <vt:lpstr>Example Use Cases</vt:lpstr>
      <vt:lpstr>Solution</vt:lpstr>
      <vt:lpstr>What other options did we look at?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(Non)Catastrophic Errors</dc:title>
  <dc:creator>Bland, Wesley</dc:creator>
  <cp:lastModifiedBy>Bland, Wesley</cp:lastModifiedBy>
  <cp:revision>20</cp:revision>
  <dcterms:created xsi:type="dcterms:W3CDTF">2017-10-04T14:44:52Z</dcterms:created>
  <dcterms:modified xsi:type="dcterms:W3CDTF">2018-01-10T18:00:39Z</dcterms:modified>
</cp:coreProperties>
</file>