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8" r:id="rId9"/>
    <p:sldId id="25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6650"/>
  </p:normalViewPr>
  <p:slideViewPr>
    <p:cSldViewPr snapToGrid="0" snapToObjects="1">
      <p:cViewPr varScale="1">
        <p:scale>
          <a:sx n="141" d="100"/>
          <a:sy n="141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5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1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9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9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6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9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37E52-4684-DE44-B24F-C2CD0B439DD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1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 MPI Error Handlers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Fault Tolerance Working Group</a:t>
            </a:r>
          </a:p>
          <a:p>
            <a:r>
              <a:rPr lang="en-US" dirty="0" smtClean="0"/>
              <a:t>December 2015 MPI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7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MPI_XXX_set_errhandler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(MPI_XXX xxx, 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MPI_Errhandler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errhandler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err_classes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, void *context);</a:t>
            </a:r>
          </a:p>
          <a:p>
            <a:endParaRPr lang="en-US" sz="15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typedef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 void 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MPI_Errhandler_function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MPI_Errhandler_args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args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8623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things we’ve been wanting to get into error handlers for a while.</a:t>
            </a:r>
          </a:p>
          <a:p>
            <a:pPr lvl="1"/>
            <a:r>
              <a:rPr lang="en-US" dirty="0" smtClean="0"/>
              <a:t>Tony charged us with going off and thinking of all of the changes we would make to error handlers if we could.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 multiple MPI objects in a single error handler</a:t>
            </a:r>
          </a:p>
          <a:p>
            <a:pPr lvl="1"/>
            <a:r>
              <a:rPr lang="en-US" dirty="0" smtClean="0"/>
              <a:t>Communicators, Windows, Files, </a:t>
            </a:r>
            <a:r>
              <a:rPr lang="en-US" b="1" dirty="0" smtClean="0"/>
              <a:t>Requests</a:t>
            </a:r>
          </a:p>
          <a:p>
            <a:r>
              <a:rPr lang="en-US" dirty="0" smtClean="0"/>
              <a:t>Get multiple error codes in a single call to the error handler</a:t>
            </a:r>
          </a:p>
          <a:p>
            <a:r>
              <a:rPr lang="en-US" dirty="0" smtClean="0"/>
              <a:t>Allow the application/library to provide contextual information</a:t>
            </a:r>
          </a:p>
          <a:p>
            <a:r>
              <a:rPr lang="en-US" dirty="0" smtClean="0"/>
              <a:t>Pick which error classes we handle in a single function</a:t>
            </a:r>
          </a:p>
          <a:p>
            <a:r>
              <a:rPr lang="en-US" dirty="0" smtClean="0"/>
              <a:t>Combine the three error handler functions into a single one</a:t>
            </a:r>
          </a:p>
          <a:p>
            <a:pPr lvl="1"/>
            <a:r>
              <a:rPr lang="en-US" dirty="0" smtClean="0"/>
              <a:t>Add extensible </a:t>
            </a:r>
            <a:r>
              <a:rPr lang="en-US" dirty="0" err="1" smtClean="0"/>
              <a:t>struct</a:t>
            </a:r>
            <a:r>
              <a:rPr lang="en-US" dirty="0" smtClean="0"/>
              <a:t>/union/whatever to figure out what is impacted</a:t>
            </a:r>
          </a:p>
        </p:txBody>
      </p:sp>
    </p:spTree>
    <p:extLst>
      <p:ext uri="{BB962C8B-B14F-4D97-AF65-F5344CB8AC3E}">
        <p14:creationId xmlns:p14="http://schemas.microsoft.com/office/powerpoint/2010/main" val="7815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Objects in a Single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22532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previously discussed what is supposed to happen when multiple communicators have errors at the same time.</a:t>
            </a:r>
          </a:p>
          <a:p>
            <a:pPr lvl="1"/>
            <a:r>
              <a:rPr lang="en-US" dirty="0" smtClean="0"/>
              <a:t>There were some pitfalls, but the motivating example is </a:t>
            </a:r>
            <a:r>
              <a:rPr lang="en-US" dirty="0" err="1" smtClean="0"/>
              <a:t>MPI_Waitall</a:t>
            </a:r>
            <a:r>
              <a:rPr lang="en-US" dirty="0" smtClean="0"/>
              <a:t> with multiple communicators.</a:t>
            </a:r>
          </a:p>
          <a:p>
            <a:pPr lvl="2"/>
            <a:r>
              <a:rPr lang="en-US" dirty="0" smtClean="0"/>
              <a:t>Only report errors together if they impact the current </a:t>
            </a:r>
            <a:r>
              <a:rPr lang="en-US" dirty="0" smtClean="0"/>
              <a:t>call and share an </a:t>
            </a:r>
            <a:r>
              <a:rPr lang="en-US" dirty="0" err="1" smtClean="0"/>
              <a:t>errhandler</a:t>
            </a:r>
            <a:endParaRPr lang="en-US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547169" y="4705789"/>
            <a:ext cx="3487623" cy="1838227"/>
            <a:chOff x="622169" y="4185501"/>
            <a:chExt cx="4713402" cy="2450969"/>
          </a:xfrm>
        </p:grpSpPr>
        <p:sp>
          <p:nvSpPr>
            <p:cNvPr id="14" name="Rounded Rectangle 13"/>
            <p:cNvSpPr/>
            <p:nvPr/>
          </p:nvSpPr>
          <p:spPr>
            <a:xfrm>
              <a:off x="622169" y="4185501"/>
              <a:ext cx="4713402" cy="245096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/>
                <a:t>Library 1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200" y="4694819"/>
              <a:ext cx="4289981" cy="1617081"/>
              <a:chOff x="838200" y="4001294"/>
              <a:chExt cx="4289981" cy="161708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38200" y="4001294"/>
                <a:ext cx="4289981" cy="419877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 err="1"/>
                  <a:t>MPI_Waitall</a:t>
                </a:r>
                <a:r>
                  <a:rPr lang="en-US" sz="1350" dirty="0"/>
                  <a:t>(reqs1);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8200" y="4807670"/>
                <a:ext cx="4289981" cy="81070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/>
                  <a:t>Call error handler with only </a:t>
                </a:r>
                <a:r>
                  <a:rPr lang="en-US" sz="1350" dirty="0" err="1"/>
                  <a:t>comms</a:t>
                </a:r>
                <a:r>
                  <a:rPr lang="en-US" sz="1350" dirty="0"/>
                  <a:t> involved in reqs1</a:t>
                </a:r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0"/>
              </p:cNvCxnSpPr>
              <p:nvPr/>
            </p:nvCxnSpPr>
            <p:spPr>
              <a:xfrm>
                <a:off x="2983191" y="4421171"/>
                <a:ext cx="0" cy="38649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27727" y="4705788"/>
            <a:ext cx="3487623" cy="1838227"/>
            <a:chOff x="5926710" y="4185501"/>
            <a:chExt cx="4650164" cy="2450969"/>
          </a:xfrm>
        </p:grpSpPr>
        <p:sp>
          <p:nvSpPr>
            <p:cNvPr id="15" name="Rounded Rectangle 14"/>
            <p:cNvSpPr/>
            <p:nvPr/>
          </p:nvSpPr>
          <p:spPr>
            <a:xfrm>
              <a:off x="5926710" y="4185501"/>
              <a:ext cx="4650164" cy="245096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/>
                <a:t>Library 2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096000" y="4692654"/>
              <a:ext cx="4289981" cy="1617081"/>
              <a:chOff x="838200" y="4001294"/>
              <a:chExt cx="4289981" cy="161708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838200" y="4001294"/>
                <a:ext cx="4289981" cy="419877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 err="1"/>
                  <a:t>MPI_Waitall</a:t>
                </a:r>
                <a:r>
                  <a:rPr lang="en-US" sz="1350" dirty="0"/>
                  <a:t>(reqs2);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838200" y="4807670"/>
                <a:ext cx="4289981" cy="81070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/>
                  <a:t>Call error handler with only </a:t>
                </a:r>
                <a:r>
                  <a:rPr lang="en-US" sz="1350" dirty="0" err="1"/>
                  <a:t>comms</a:t>
                </a:r>
                <a:r>
                  <a:rPr lang="en-US" sz="1350" dirty="0"/>
                  <a:t> involved in reqs2</a:t>
                </a:r>
              </a:p>
            </p:txBody>
          </p:sp>
          <p:cxnSp>
            <p:nvCxnSpPr>
              <p:cNvPr id="13" name="Straight Arrow Connector 12"/>
              <p:cNvCxnSpPr>
                <a:stCxn id="13" idx="2"/>
              </p:cNvCxnSpPr>
              <p:nvPr/>
            </p:nvCxnSpPr>
            <p:spPr>
              <a:xfrm>
                <a:off x="2983191" y="4421171"/>
                <a:ext cx="0" cy="38649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8554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Error Codes in a Single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 single </a:t>
            </a:r>
            <a:r>
              <a:rPr lang="en-US" dirty="0" err="1" smtClean="0"/>
              <a:t>errcode</a:t>
            </a:r>
            <a:r>
              <a:rPr lang="en-US" dirty="0" smtClean="0"/>
              <a:t> being passed in is sometimes not enough</a:t>
            </a:r>
          </a:p>
          <a:p>
            <a:r>
              <a:rPr lang="en-US" dirty="0" smtClean="0"/>
              <a:t>What if we just change </a:t>
            </a:r>
            <a:r>
              <a:rPr lang="en-US" dirty="0" err="1" smtClean="0"/>
              <a:t>errcode</a:t>
            </a:r>
            <a:r>
              <a:rPr lang="en-US" dirty="0" smtClean="0"/>
              <a:t> to be an array of </a:t>
            </a:r>
            <a:r>
              <a:rPr lang="en-US" dirty="0" err="1" smtClean="0"/>
              <a:t>errcodes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would this impact MPI_ERRORS_RETURN?</a:t>
            </a:r>
          </a:p>
          <a:p>
            <a:pPr lvl="1"/>
            <a:r>
              <a:rPr lang="en-US" dirty="0" smtClean="0"/>
              <a:t>Would this require changing the return type of every function to </a:t>
            </a:r>
            <a:r>
              <a:rPr lang="en-US" dirty="0" err="1" smtClean="0"/>
              <a:t>int</a:t>
            </a:r>
            <a:r>
              <a:rPr lang="en-US" dirty="0" smtClean="0"/>
              <a:t> *?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6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 the application to provide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Haven’t thought about this much yet</a:t>
            </a:r>
          </a:p>
          <a:p>
            <a:r>
              <a:rPr lang="en-US" dirty="0" smtClean="0"/>
              <a:t>We’d add something to the function to set the error handler with a void *context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6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Error Classes to 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array of error classes to the </a:t>
            </a:r>
            <a:r>
              <a:rPr lang="en-US" dirty="0" err="1" smtClean="0"/>
              <a:t>errhandler_set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Only call this error handler when an error classes in the array is raised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7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Error Handler Types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133863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Right now, we have to create a bunch of different error handler functions even when they all do the same thing.</a:t>
            </a:r>
          </a:p>
          <a:p>
            <a:pPr lvl="1"/>
            <a:r>
              <a:rPr lang="en-US" dirty="0" smtClean="0"/>
              <a:t>Callback functions have object types built into the signatures.</a:t>
            </a:r>
          </a:p>
          <a:p>
            <a:r>
              <a:rPr lang="en-US" dirty="0" smtClean="0"/>
              <a:t>This makes doing simple things like cleaning up data complicated.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3319" y="3550886"/>
            <a:ext cx="6037869" cy="9233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MPI_Comm_errhandler_fn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MPI_Comm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comm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errcode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…) {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   cleanup_fn();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}</a:t>
            </a:r>
            <a:endParaRPr lang="en-US" sz="135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319" y="4650247"/>
            <a:ext cx="6037870" cy="715581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MPI_Win_errhandler_fn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MPI_Win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*win, 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errcode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…) {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   cleanup_fn();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}</a:t>
            </a:r>
            <a:endParaRPr lang="en-US" sz="135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319" y="5559363"/>
            <a:ext cx="6037871" cy="923330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MPI_Comm_errhandler_fn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MPI_File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*file, 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errcode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…) {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   cleanup_fn();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373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95311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Error Handler</a:t>
            </a:r>
            <a:br>
              <a:rPr lang="en-US" dirty="0" smtClean="0"/>
            </a:br>
            <a:r>
              <a:rPr lang="en-US" dirty="0" smtClean="0"/>
              <a:t>Types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37573"/>
            <a:ext cx="4497175" cy="3628694"/>
          </a:xfrm>
        </p:spPr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struct</a:t>
            </a:r>
            <a:r>
              <a:rPr lang="en-US" dirty="0" smtClean="0"/>
              <a:t> that provides all of the information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1768" y="365126"/>
            <a:ext cx="3457280" cy="6186309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typedef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struct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enum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object_types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union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struct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comm_stuff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MPI_Comm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comm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MPI_Request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reqs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reqs_size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struct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win_stuff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MPI_Win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win;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MPI_Request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reqs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reqs_size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struct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file_stuff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MPI_File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file;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MPI_Request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reqs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reqs_size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} *objects;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array_of_errcodes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void *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user_context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 </a:t>
            </a:r>
            <a:br>
              <a:rPr lang="en-US" sz="12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MPI_Errhandler_args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32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</TotalTime>
  <Words>513</Words>
  <Application>Microsoft Macintosh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Monaco</vt:lpstr>
      <vt:lpstr>Office Theme</vt:lpstr>
      <vt:lpstr>Generic MPI Error Handlers</vt:lpstr>
      <vt:lpstr>Motivation</vt:lpstr>
      <vt:lpstr>Wish List</vt:lpstr>
      <vt:lpstr>Multiple Objects in a Single Call</vt:lpstr>
      <vt:lpstr>Multiple Error Codes in a Single Call</vt:lpstr>
      <vt:lpstr>Allow the application to provide context</vt:lpstr>
      <vt:lpstr>Pick Error Classes to Handle</vt:lpstr>
      <vt:lpstr>Multiple Error Handler Types Problem</vt:lpstr>
      <vt:lpstr>Multiple Error Handler Types Solution</vt:lpstr>
      <vt:lpstr>New 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MPI Error Handlers</dc:title>
  <dc:creator>Microsoft Office User</dc:creator>
  <cp:lastModifiedBy>Microsoft Office User</cp:lastModifiedBy>
  <cp:revision>13</cp:revision>
  <dcterms:created xsi:type="dcterms:W3CDTF">2015-12-07T16:44:02Z</dcterms:created>
  <dcterms:modified xsi:type="dcterms:W3CDTF">2015-12-08T17:05:31Z</dcterms:modified>
</cp:coreProperties>
</file>