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58" r:id="rId9"/>
    <p:sldId id="257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650"/>
  </p:normalViewPr>
  <p:slideViewPr>
    <p:cSldViewPr snapToGrid="0" snapToObjects="1">
      <p:cViewPr varScale="1">
        <p:scale>
          <a:sx n="147" d="100"/>
          <a:sy n="147" d="100"/>
        </p:scale>
        <p:origin x="1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8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5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13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9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9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2/16/16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6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2/16/16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5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2/16/16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7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3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7E52-4684-DE44-B24F-C2CD0B439DDE}" type="datetimeFigureOut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9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37E52-4684-DE44-B24F-C2CD0B439DDE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25096-D13B-AF43-8186-0E843655F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1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Generic MPI Error Handlers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Fault Tolerance Working </a:t>
            </a:r>
            <a:r>
              <a:rPr lang="en-US" dirty="0" smtClean="0"/>
              <a:t>Group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1177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MPI_XXX_set_errhandler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(MPI_XXX xxx,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MPI_Errhandler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errhandler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 *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err_classes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, void *context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</a:rPr>
              <a:t>);</a:t>
            </a:r>
          </a:p>
          <a:p>
            <a:pPr lvl="1"/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This is either an update of the previous function or a new function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5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typedef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 void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MPI_Errhandler_function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MPI_Errhandler_args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args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</a:rPr>
              <a:t>);</a:t>
            </a:r>
          </a:p>
          <a:p>
            <a:pPr lvl="1"/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New type for error handler functions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23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things we’ve been wanting to get into error handlers for a while.</a:t>
            </a:r>
          </a:p>
          <a:p>
            <a:pPr lvl="1"/>
            <a:r>
              <a:rPr lang="en-US" dirty="0" smtClean="0"/>
              <a:t>In Portland </a:t>
            </a:r>
            <a:r>
              <a:rPr lang="uk-UA" dirty="0" smtClean="0"/>
              <a:t>’</a:t>
            </a:r>
            <a:r>
              <a:rPr lang="en-US" dirty="0" smtClean="0"/>
              <a:t>15 Tony </a:t>
            </a:r>
            <a:r>
              <a:rPr lang="en-US" dirty="0" smtClean="0"/>
              <a:t>charged us with going off and thinking of all of the changes we would make to error handlers if we </a:t>
            </a:r>
            <a:r>
              <a:rPr lang="en-US" dirty="0" smtClean="0"/>
              <a:t>could</a:t>
            </a:r>
          </a:p>
          <a:p>
            <a:r>
              <a:rPr lang="en-US" dirty="0" smtClean="0"/>
              <a:t>For now, let’s not worry about backward compatibility.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8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Get multiple MPI objects in a single error handler</a:t>
            </a:r>
          </a:p>
          <a:p>
            <a:pPr lvl="1"/>
            <a:r>
              <a:rPr lang="en-US" dirty="0" smtClean="0"/>
              <a:t>Communicators, Windows, Files, </a:t>
            </a:r>
            <a:r>
              <a:rPr lang="en-US" b="1" dirty="0" smtClean="0"/>
              <a:t>Requests</a:t>
            </a:r>
          </a:p>
          <a:p>
            <a:r>
              <a:rPr lang="en-US" dirty="0" smtClean="0"/>
              <a:t>Get multiple error codes in a single call to the error handler</a:t>
            </a:r>
          </a:p>
          <a:p>
            <a:r>
              <a:rPr lang="en-US" dirty="0" smtClean="0"/>
              <a:t>Allow the application/library to provide contextual information</a:t>
            </a:r>
          </a:p>
          <a:p>
            <a:r>
              <a:rPr lang="en-US" dirty="0" smtClean="0"/>
              <a:t>Pick which error classes we handle in a single function</a:t>
            </a:r>
          </a:p>
          <a:p>
            <a:r>
              <a:rPr lang="en-US" dirty="0" smtClean="0"/>
              <a:t>Combine the three error handler functions into a single </a:t>
            </a:r>
            <a:r>
              <a:rPr lang="en-US" dirty="0" smtClean="0"/>
              <a:t>one to be able to assign generically</a:t>
            </a:r>
            <a:endParaRPr lang="en-US" dirty="0" smtClean="0"/>
          </a:p>
          <a:p>
            <a:pPr lvl="1"/>
            <a:r>
              <a:rPr lang="en-US" dirty="0" smtClean="0"/>
              <a:t>Add extensible </a:t>
            </a:r>
            <a:r>
              <a:rPr lang="en-US" dirty="0" err="1" smtClean="0"/>
              <a:t>struct</a:t>
            </a:r>
            <a:r>
              <a:rPr lang="en-US" dirty="0" smtClean="0"/>
              <a:t>/union/whatever to figure out what is </a:t>
            </a:r>
            <a:r>
              <a:rPr lang="en-US" dirty="0" smtClean="0"/>
              <a:t>impacted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Return new error codes from an error handler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5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Objects in a Single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9497"/>
            <a:ext cx="7886700" cy="30602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previously discussed what is supposed to happen when multiple communicators have errors at the same time.</a:t>
            </a:r>
          </a:p>
          <a:p>
            <a:pPr lvl="1"/>
            <a:r>
              <a:rPr lang="en-US" dirty="0" smtClean="0"/>
              <a:t>There were some pitfalls, but the motivating example is </a:t>
            </a:r>
            <a:r>
              <a:rPr lang="en-US" dirty="0" err="1" smtClean="0"/>
              <a:t>MPI_Waitall</a:t>
            </a:r>
            <a:r>
              <a:rPr lang="en-US" dirty="0" smtClean="0"/>
              <a:t> with multiple </a:t>
            </a:r>
            <a:r>
              <a:rPr lang="en-US" dirty="0" smtClean="0"/>
              <a:t>communicators.</a:t>
            </a:r>
          </a:p>
          <a:p>
            <a:r>
              <a:rPr lang="en-US" dirty="0" smtClean="0"/>
              <a:t>Decision: Each error gets its own call to the error handler</a:t>
            </a:r>
          </a:p>
          <a:p>
            <a:pPr lvl="1"/>
            <a:r>
              <a:rPr lang="en-US" dirty="0" smtClean="0"/>
              <a:t>Possibly only one and the rest get MPI_ERR_PENDING</a:t>
            </a:r>
            <a:endParaRPr lang="en-US" dirty="0" smtClean="0"/>
          </a:p>
        </p:txBody>
      </p:sp>
      <p:grpSp>
        <p:nvGrpSpPr>
          <p:cNvPr id="16" name="Group 15"/>
          <p:cNvGrpSpPr/>
          <p:nvPr/>
        </p:nvGrpSpPr>
        <p:grpSpPr>
          <a:xfrm>
            <a:off x="547169" y="4705789"/>
            <a:ext cx="3487623" cy="1838227"/>
            <a:chOff x="622169" y="4185501"/>
            <a:chExt cx="4713402" cy="2450969"/>
          </a:xfrm>
        </p:grpSpPr>
        <p:sp>
          <p:nvSpPr>
            <p:cNvPr id="14" name="Rounded Rectangle 13"/>
            <p:cNvSpPr/>
            <p:nvPr/>
          </p:nvSpPr>
          <p:spPr>
            <a:xfrm>
              <a:off x="622169" y="4185501"/>
              <a:ext cx="4713402" cy="245096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/>
                <a:t>Library 1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200" y="4694819"/>
              <a:ext cx="4289981" cy="1617081"/>
              <a:chOff x="838200" y="4001294"/>
              <a:chExt cx="4289981" cy="1617081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838200" y="4001294"/>
                <a:ext cx="4289981" cy="419877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350" dirty="0" err="1"/>
                  <a:t>MPI_Waitall</a:t>
                </a:r>
                <a:r>
                  <a:rPr lang="en-US" sz="1350" dirty="0"/>
                  <a:t>(reqs1);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8200" y="4807670"/>
                <a:ext cx="4289981" cy="81070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350" dirty="0"/>
                  <a:t>Call error </a:t>
                </a:r>
                <a:r>
                  <a:rPr lang="en-US" sz="1350" dirty="0" smtClean="0"/>
                  <a:t>handlers </a:t>
                </a:r>
                <a:r>
                  <a:rPr lang="en-US" sz="1350" dirty="0"/>
                  <a:t>with only </a:t>
                </a:r>
                <a:r>
                  <a:rPr lang="en-US" sz="1350" dirty="0" err="1"/>
                  <a:t>comms</a:t>
                </a:r>
                <a:r>
                  <a:rPr lang="en-US" sz="1350" dirty="0"/>
                  <a:t> involved in reqs1</a:t>
                </a:r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0"/>
              </p:cNvCxnSpPr>
              <p:nvPr/>
            </p:nvCxnSpPr>
            <p:spPr>
              <a:xfrm>
                <a:off x="2983191" y="4421171"/>
                <a:ext cx="0" cy="386499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27727" y="4705788"/>
            <a:ext cx="3487623" cy="1838227"/>
            <a:chOff x="5926710" y="4185501"/>
            <a:chExt cx="4650164" cy="2450969"/>
          </a:xfrm>
        </p:grpSpPr>
        <p:sp>
          <p:nvSpPr>
            <p:cNvPr id="15" name="Rounded Rectangle 14"/>
            <p:cNvSpPr/>
            <p:nvPr/>
          </p:nvSpPr>
          <p:spPr>
            <a:xfrm>
              <a:off x="5926710" y="4185501"/>
              <a:ext cx="4650164" cy="245096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/>
                <a:t>Library 2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096000" y="4692654"/>
              <a:ext cx="4289981" cy="1617081"/>
              <a:chOff x="838200" y="4001294"/>
              <a:chExt cx="4289981" cy="1617081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838200" y="4001294"/>
                <a:ext cx="4289981" cy="419877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350" dirty="0" err="1"/>
                  <a:t>MPI_Waitall</a:t>
                </a:r>
                <a:r>
                  <a:rPr lang="en-US" sz="1350" dirty="0"/>
                  <a:t>(reqs2);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838200" y="4807670"/>
                <a:ext cx="4289981" cy="81070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350" dirty="0"/>
                  <a:t>Call error </a:t>
                </a:r>
                <a:r>
                  <a:rPr lang="en-US" sz="1350" dirty="0" smtClean="0"/>
                  <a:t>handlers </a:t>
                </a:r>
                <a:r>
                  <a:rPr lang="en-US" sz="1350" dirty="0"/>
                  <a:t>with only </a:t>
                </a:r>
                <a:r>
                  <a:rPr lang="en-US" sz="1350" dirty="0" err="1"/>
                  <a:t>comms</a:t>
                </a:r>
                <a:r>
                  <a:rPr lang="en-US" sz="1350" dirty="0"/>
                  <a:t> involved in reqs2</a:t>
                </a:r>
              </a:p>
            </p:txBody>
          </p:sp>
          <p:cxnSp>
            <p:nvCxnSpPr>
              <p:cNvPr id="13" name="Straight Arrow Connector 12"/>
              <p:cNvCxnSpPr>
                <a:stCxn id="13" idx="2"/>
              </p:cNvCxnSpPr>
              <p:nvPr/>
            </p:nvCxnSpPr>
            <p:spPr>
              <a:xfrm>
                <a:off x="2983191" y="4421171"/>
                <a:ext cx="0" cy="386499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8554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" y="3535680"/>
            <a:ext cx="8247017" cy="119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Error Codes in a Single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a single </a:t>
            </a:r>
            <a:r>
              <a:rPr lang="en-US" dirty="0" err="1" smtClean="0"/>
              <a:t>errcode</a:t>
            </a:r>
            <a:r>
              <a:rPr lang="en-US" dirty="0" smtClean="0"/>
              <a:t> being passed in is sometimes not enough</a:t>
            </a:r>
          </a:p>
          <a:p>
            <a:r>
              <a:rPr lang="en-US" dirty="0" smtClean="0"/>
              <a:t>What if we just change </a:t>
            </a:r>
            <a:r>
              <a:rPr lang="en-US" dirty="0" err="1" smtClean="0"/>
              <a:t>errcode</a:t>
            </a:r>
            <a:r>
              <a:rPr lang="en-US" dirty="0" smtClean="0"/>
              <a:t> to be an array of </a:t>
            </a:r>
            <a:r>
              <a:rPr lang="en-US" dirty="0" err="1" smtClean="0"/>
              <a:t>errcodes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How would this impact MPI_ERRORS_RETURN?</a:t>
            </a:r>
          </a:p>
          <a:p>
            <a:pPr lvl="1"/>
            <a:r>
              <a:rPr lang="en-US" dirty="0" smtClean="0"/>
              <a:t>Would this require changing the return type of every function to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*?</a:t>
            </a:r>
          </a:p>
          <a:p>
            <a:r>
              <a:rPr lang="en-US" dirty="0" smtClean="0"/>
              <a:t>Could we have all requests involved with the same communicator get reported together?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6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Allow the application to provide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the application to provide some sort of per –object context to the error handler</a:t>
            </a:r>
          </a:p>
          <a:p>
            <a:r>
              <a:rPr lang="en-US" dirty="0" smtClean="0"/>
              <a:t>We’d </a:t>
            </a:r>
            <a:r>
              <a:rPr lang="en-US" dirty="0" smtClean="0"/>
              <a:t>add something to the function to set the error handler with a void *</a:t>
            </a:r>
            <a:r>
              <a:rPr lang="en-US" dirty="0" smtClean="0"/>
              <a:t>context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Might already get this via the info object on the communication object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46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Error Classes to Handle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array of error classes to the </a:t>
            </a:r>
            <a:r>
              <a:rPr lang="en-US" dirty="0" err="1" smtClean="0"/>
              <a:t>MPI_Errhandler_set</a:t>
            </a:r>
            <a:r>
              <a:rPr lang="en-US" dirty="0" smtClean="0"/>
              <a:t>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Only call this error handler when an error </a:t>
            </a:r>
            <a:r>
              <a:rPr lang="en-US" dirty="0" smtClean="0"/>
              <a:t>class </a:t>
            </a:r>
            <a:r>
              <a:rPr lang="en-US" dirty="0" smtClean="0"/>
              <a:t>in the array is </a:t>
            </a:r>
            <a:r>
              <a:rPr lang="en-US" dirty="0" smtClean="0"/>
              <a:t>raised</a:t>
            </a:r>
          </a:p>
          <a:p>
            <a:r>
              <a:rPr lang="en-US" dirty="0" smtClean="0"/>
              <a:t>Have ”generic” error handler for all other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74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Error Handler Types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69681"/>
            <a:ext cx="7886700" cy="170517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Right now, we have to create a bunch of different error handler functions even when they </a:t>
            </a:r>
            <a:r>
              <a:rPr lang="en-US" dirty="0" smtClean="0"/>
              <a:t>all often </a:t>
            </a:r>
            <a:r>
              <a:rPr lang="en-US" dirty="0" smtClean="0"/>
              <a:t>do the same thing.</a:t>
            </a:r>
          </a:p>
          <a:p>
            <a:pPr lvl="1"/>
            <a:r>
              <a:rPr lang="en-US" dirty="0" smtClean="0"/>
              <a:t>Callback functions have object types built into the signatures.</a:t>
            </a:r>
          </a:p>
          <a:p>
            <a:r>
              <a:rPr lang="en-US" dirty="0" smtClean="0"/>
              <a:t>Makes using a single error handler function for generic handling more complex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420" y="3550886"/>
            <a:ext cx="3542189" cy="9233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MPI_Comm_errhandler_fn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MPI_Comm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 *</a:t>
            </a:r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comm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 *</a:t>
            </a:r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errcode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…) {</a:t>
            </a:r>
          </a:p>
          <a:p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    cleanup_fn();</a:t>
            </a:r>
          </a:p>
          <a:p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}</a:t>
            </a:r>
            <a:endParaRPr lang="en-US" sz="135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4420" y="4546373"/>
            <a:ext cx="3542190" cy="923330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MPI_Win_errhandler_fn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MPI_Win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 *win, </a:t>
            </a:r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 *</a:t>
            </a:r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errcode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…) {</a:t>
            </a:r>
          </a:p>
          <a:p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    cleanup_fn();</a:t>
            </a:r>
          </a:p>
          <a:p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}</a:t>
            </a:r>
            <a:endParaRPr lang="en-US" sz="135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4420" y="5559363"/>
            <a:ext cx="3542191" cy="923330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MPI_Comm_errhandler_fn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MPI_File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 *file, </a:t>
            </a:r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 *</a:t>
            </a:r>
            <a:r>
              <a:rPr lang="en-US" sz="1350" dirty="0" err="1">
                <a:latin typeface="Monaco" charset="0"/>
                <a:ea typeface="Monaco" charset="0"/>
                <a:cs typeface="Monaco" charset="0"/>
              </a:rPr>
              <a:t>errcode</a:t>
            </a:r>
            <a:r>
              <a:rPr lang="en-US" sz="135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…) {</a:t>
            </a:r>
          </a:p>
          <a:p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    cleanup_fn();</a:t>
            </a:r>
          </a:p>
          <a:p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40405" y="4130875"/>
            <a:ext cx="3542191" cy="1754326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350" dirty="0" err="1" smtClean="0">
                <a:latin typeface="Monaco" charset="0"/>
                <a:ea typeface="Monaco" charset="0"/>
                <a:cs typeface="Monaco" charset="0"/>
              </a:rPr>
              <a:t>MPI_Errhandler_fn</a:t>
            </a:r>
            <a:r>
              <a:rPr lang="en-US" sz="135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is-IS" sz="1350" dirty="0" smtClean="0">
                <a:latin typeface="Monaco" charset="0"/>
                <a:ea typeface="Monaco" charset="0"/>
                <a:cs typeface="Monaco" charset="0"/>
              </a:rPr>
              <a:t>…) {</a:t>
            </a:r>
          </a:p>
          <a:p>
            <a:r>
              <a:rPr lang="is-IS" sz="1350" dirty="0" smtClean="0">
                <a:latin typeface="Monaco" charset="0"/>
                <a:ea typeface="Monaco" charset="0"/>
                <a:cs typeface="Monaco" charset="0"/>
              </a:rPr>
              <a:t>    /* ... Free objects ... */</a:t>
            </a:r>
          </a:p>
          <a:p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350" dirty="0" smtClean="0">
                <a:latin typeface="Monaco" charset="0"/>
                <a:ea typeface="Monaco" charset="0"/>
                <a:cs typeface="Monaco" charset="0"/>
              </a:rPr>
              <a:t>   /* ... Close files ... */</a:t>
            </a:r>
          </a:p>
          <a:p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350" dirty="0" smtClean="0">
                <a:latin typeface="Monaco" charset="0"/>
                <a:ea typeface="Monaco" charset="0"/>
                <a:cs typeface="Monaco" charset="0"/>
              </a:rPr>
              <a:t>   </a:t>
            </a:r>
          </a:p>
          <a:p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350" dirty="0" smtClean="0">
                <a:latin typeface="Monaco" charset="0"/>
                <a:ea typeface="Monaco" charset="0"/>
                <a:cs typeface="Monaco" charset="0"/>
              </a:rPr>
              <a:t>   if (comm) repair_comm(comm);</a:t>
            </a:r>
          </a:p>
          <a:p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350" dirty="0" smtClean="0">
                <a:latin typeface="Monaco" charset="0"/>
                <a:ea typeface="Monaco" charset="0"/>
                <a:cs typeface="Monaco" charset="0"/>
              </a:rPr>
              <a:t>   if (win) repair_win(win);</a:t>
            </a:r>
          </a:p>
          <a:p>
            <a:r>
              <a:rPr lang="is-IS" sz="135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350" dirty="0" smtClean="0">
                <a:latin typeface="Monaco" charset="0"/>
                <a:ea typeface="Monaco" charset="0"/>
                <a:cs typeface="Monaco" charset="0"/>
              </a:rPr>
              <a:t>   if (file) repair_file(file);</a:t>
            </a:r>
            <a:endParaRPr lang="is-IS" sz="135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350" dirty="0" smtClean="0">
                <a:latin typeface="Monaco" charset="0"/>
                <a:ea typeface="Monaco" charset="0"/>
                <a:cs typeface="Monaco" charset="0"/>
              </a:rPr>
              <a:t>}</a:t>
            </a:r>
            <a:endParaRPr lang="is-IS" sz="135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7492" y="4823372"/>
            <a:ext cx="43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39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495311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Multiple Error Handler</a:t>
            </a:r>
            <a:br>
              <a:rPr lang="en-US" dirty="0" smtClean="0"/>
            </a:br>
            <a:r>
              <a:rPr lang="en-US" dirty="0" smtClean="0"/>
              <a:t>Types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37573"/>
            <a:ext cx="4497175" cy="3628694"/>
          </a:xfrm>
        </p:spPr>
        <p:txBody>
          <a:bodyPr/>
          <a:lstStyle/>
          <a:p>
            <a:r>
              <a:rPr lang="en-US" dirty="0" smtClean="0"/>
              <a:t>Create a new </a:t>
            </a:r>
            <a:r>
              <a:rPr lang="en-US" dirty="0" err="1" smtClean="0"/>
              <a:t>struct</a:t>
            </a:r>
            <a:r>
              <a:rPr lang="en-US" dirty="0" smtClean="0"/>
              <a:t> that provides all of the information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1768" y="2205259"/>
            <a:ext cx="3457280" cy="3693319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1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typedef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struct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enum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*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object_types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union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MPI_Object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MPI_Comm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comm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;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MPI_Win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win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;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MPI_File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file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;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};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MPI_Request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*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reqs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num_reqs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;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*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errcodes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num_errcodes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;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void *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user_context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; </a:t>
            </a:r>
            <a:br>
              <a:rPr lang="en-US" sz="1200" dirty="0">
                <a:latin typeface="Monaco" charset="0"/>
                <a:ea typeface="Monaco" charset="0"/>
                <a:cs typeface="Monaco" charset="0"/>
              </a:rPr>
            </a:b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}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MPI_Errhandler_args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232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776</TotalTime>
  <Words>618</Words>
  <Application>Microsoft Macintosh PowerPoint</Application>
  <PresentationFormat>On-screen Show (4:3)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Monaco</vt:lpstr>
      <vt:lpstr>Arial</vt:lpstr>
      <vt:lpstr>Office Theme</vt:lpstr>
      <vt:lpstr>Generic MPI Error Handlers</vt:lpstr>
      <vt:lpstr>Motivation</vt:lpstr>
      <vt:lpstr>Wish List</vt:lpstr>
      <vt:lpstr>Multiple Objects in a Single Call</vt:lpstr>
      <vt:lpstr>Multiple Error Codes in a Single Call</vt:lpstr>
      <vt:lpstr>Allow the application to provide context</vt:lpstr>
      <vt:lpstr>Pick Error Classes to Handle</vt:lpstr>
      <vt:lpstr>Multiple Error Handler Types Problem</vt:lpstr>
      <vt:lpstr>Multiple Error Handler Types Solution</vt:lpstr>
      <vt:lpstr>New API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MPI Error Handlers</dc:title>
  <dc:creator>Microsoft Office User</dc:creator>
  <cp:lastModifiedBy>Microsoft Office User</cp:lastModifiedBy>
  <cp:revision>20</cp:revision>
  <dcterms:created xsi:type="dcterms:W3CDTF">2015-12-07T16:44:02Z</dcterms:created>
  <dcterms:modified xsi:type="dcterms:W3CDTF">2016-02-16T21:00:27Z</dcterms:modified>
</cp:coreProperties>
</file>